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y="5143500" cx="9144000"/>
  <p:notesSz cx="6858000" cy="9144000"/>
  <p:embeddedFontLst>
    <p:embeddedFont>
      <p:font typeface="Archivo Light"/>
      <p:regular r:id="rId55"/>
      <p:bold r:id="rId56"/>
      <p:italic r:id="rId57"/>
      <p:boldItalic r:id="rId58"/>
    </p:embeddedFont>
    <p:embeddedFont>
      <p:font typeface="Cuprum"/>
      <p:regular r:id="rId59"/>
      <p:bold r:id="rId60"/>
      <p:italic r:id="rId61"/>
      <p:boldItalic r:id="rId62"/>
    </p:embeddedFont>
    <p:embeddedFont>
      <p:font typeface="Orbitron"/>
      <p:regular r:id="rId63"/>
      <p:bold r:id="rId64"/>
    </p:embeddedFont>
    <p:embeddedFont>
      <p:font typeface="PT Sans"/>
      <p:regular r:id="rId65"/>
      <p:bold r:id="rId66"/>
      <p:italic r:id="rId67"/>
      <p:boldItalic r:id="rId68"/>
    </p:embeddedFont>
    <p:embeddedFont>
      <p:font typeface="Archivo"/>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B0DFD6B-789C-49CB-99F0-676028723CB4}">
  <a:tblStyle styleId="{8B0DFD6B-789C-49CB-99F0-676028723CB4}"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2" Type="http://schemas.openxmlformats.org/officeDocument/2006/relationships/font" Target="fonts/Archivo-bold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Archivo-italic.fntdata"/><Relationship Id="rId70" Type="http://schemas.openxmlformats.org/officeDocument/2006/relationships/font" Target="fonts/Archivo-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Cuprum-boldItalic.fntdata"/><Relationship Id="rId61" Type="http://schemas.openxmlformats.org/officeDocument/2006/relationships/font" Target="fonts/Cuprum-italic.fntdata"/><Relationship Id="rId20" Type="http://schemas.openxmlformats.org/officeDocument/2006/relationships/slide" Target="slides/slide15.xml"/><Relationship Id="rId64" Type="http://schemas.openxmlformats.org/officeDocument/2006/relationships/font" Target="fonts/Orbitron-bold.fntdata"/><Relationship Id="rId63" Type="http://schemas.openxmlformats.org/officeDocument/2006/relationships/font" Target="fonts/Orbitron-regular.fntdata"/><Relationship Id="rId22" Type="http://schemas.openxmlformats.org/officeDocument/2006/relationships/slide" Target="slides/slide17.xml"/><Relationship Id="rId66" Type="http://schemas.openxmlformats.org/officeDocument/2006/relationships/font" Target="fonts/PTSans-bold.fntdata"/><Relationship Id="rId21" Type="http://schemas.openxmlformats.org/officeDocument/2006/relationships/slide" Target="slides/slide16.xml"/><Relationship Id="rId65" Type="http://schemas.openxmlformats.org/officeDocument/2006/relationships/font" Target="fonts/PTSans-regular.fntdata"/><Relationship Id="rId24" Type="http://schemas.openxmlformats.org/officeDocument/2006/relationships/slide" Target="slides/slide19.xml"/><Relationship Id="rId68" Type="http://schemas.openxmlformats.org/officeDocument/2006/relationships/font" Target="fonts/PTSans-boldItalic.fntdata"/><Relationship Id="rId23" Type="http://schemas.openxmlformats.org/officeDocument/2006/relationships/slide" Target="slides/slide18.xml"/><Relationship Id="rId67" Type="http://schemas.openxmlformats.org/officeDocument/2006/relationships/font" Target="fonts/PTSans-italic.fntdata"/><Relationship Id="rId60" Type="http://schemas.openxmlformats.org/officeDocument/2006/relationships/font" Target="fonts/Cuprum-bold.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Archivo-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ArchivoLight-regular.fntdata"/><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ArchivoLight-italic.fntdata"/><Relationship Id="rId12" Type="http://schemas.openxmlformats.org/officeDocument/2006/relationships/slide" Target="slides/slide7.xml"/><Relationship Id="rId56" Type="http://schemas.openxmlformats.org/officeDocument/2006/relationships/font" Target="fonts/ArchivoLight-bold.fntdata"/><Relationship Id="rId15" Type="http://schemas.openxmlformats.org/officeDocument/2006/relationships/slide" Target="slides/slide10.xml"/><Relationship Id="rId59" Type="http://schemas.openxmlformats.org/officeDocument/2006/relationships/font" Target="fonts/Cuprum-regular.fntdata"/><Relationship Id="rId14" Type="http://schemas.openxmlformats.org/officeDocument/2006/relationships/slide" Target="slides/slide9.xml"/><Relationship Id="rId58" Type="http://schemas.openxmlformats.org/officeDocument/2006/relationships/font" Target="fonts/ArchivoLight-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3" name="Google Shape;137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9" name="Shape 1649"/>
        <p:cNvGrpSpPr/>
        <p:nvPr/>
      </p:nvGrpSpPr>
      <p:grpSpPr>
        <a:xfrm>
          <a:off x="0" y="0"/>
          <a:ext cx="0" cy="0"/>
          <a:chOff x="0" y="0"/>
          <a:chExt cx="0" cy="0"/>
        </a:xfrm>
      </p:grpSpPr>
      <p:sp>
        <p:nvSpPr>
          <p:cNvPr id="1650" name="Google Shape;1650;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1" name="Google Shape;165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7" name="Shape 1667"/>
        <p:cNvGrpSpPr/>
        <p:nvPr/>
      </p:nvGrpSpPr>
      <p:grpSpPr>
        <a:xfrm>
          <a:off x="0" y="0"/>
          <a:ext cx="0" cy="0"/>
          <a:chOff x="0" y="0"/>
          <a:chExt cx="0" cy="0"/>
        </a:xfrm>
      </p:grpSpPr>
      <p:sp>
        <p:nvSpPr>
          <p:cNvPr id="1668" name="Google Shape;1668;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9" name="Google Shape;166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3" name="Shape 1673"/>
        <p:cNvGrpSpPr/>
        <p:nvPr/>
      </p:nvGrpSpPr>
      <p:grpSpPr>
        <a:xfrm>
          <a:off x="0" y="0"/>
          <a:ext cx="0" cy="0"/>
          <a:chOff x="0" y="0"/>
          <a:chExt cx="0" cy="0"/>
        </a:xfrm>
      </p:grpSpPr>
      <p:sp>
        <p:nvSpPr>
          <p:cNvPr id="1674" name="Google Shape;1674;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5" name="Google Shape;167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7" name="Shape 1687"/>
        <p:cNvGrpSpPr/>
        <p:nvPr/>
      </p:nvGrpSpPr>
      <p:grpSpPr>
        <a:xfrm>
          <a:off x="0" y="0"/>
          <a:ext cx="0" cy="0"/>
          <a:chOff x="0" y="0"/>
          <a:chExt cx="0" cy="0"/>
        </a:xfrm>
      </p:grpSpPr>
      <p:sp>
        <p:nvSpPr>
          <p:cNvPr id="1688" name="Google Shape;1688;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9" name="Google Shape;168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8" name="Shape 1698"/>
        <p:cNvGrpSpPr/>
        <p:nvPr/>
      </p:nvGrpSpPr>
      <p:grpSpPr>
        <a:xfrm>
          <a:off x="0" y="0"/>
          <a:ext cx="0" cy="0"/>
          <a:chOff x="0" y="0"/>
          <a:chExt cx="0" cy="0"/>
        </a:xfrm>
      </p:grpSpPr>
      <p:sp>
        <p:nvSpPr>
          <p:cNvPr id="1699" name="Google Shape;1699;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0" name="Google Shape;170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5" name="Shape 1705"/>
        <p:cNvGrpSpPr/>
        <p:nvPr/>
      </p:nvGrpSpPr>
      <p:grpSpPr>
        <a:xfrm>
          <a:off x="0" y="0"/>
          <a:ext cx="0" cy="0"/>
          <a:chOff x="0" y="0"/>
          <a:chExt cx="0" cy="0"/>
        </a:xfrm>
      </p:grpSpPr>
      <p:sp>
        <p:nvSpPr>
          <p:cNvPr id="1706" name="Google Shape;1706;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7" name="Google Shape;170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5" name="Shape 1715"/>
        <p:cNvGrpSpPr/>
        <p:nvPr/>
      </p:nvGrpSpPr>
      <p:grpSpPr>
        <a:xfrm>
          <a:off x="0" y="0"/>
          <a:ext cx="0" cy="0"/>
          <a:chOff x="0" y="0"/>
          <a:chExt cx="0" cy="0"/>
        </a:xfrm>
      </p:grpSpPr>
      <p:sp>
        <p:nvSpPr>
          <p:cNvPr id="1716" name="Google Shape;1716;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7" name="Google Shape;171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2" name="Shape 1722"/>
        <p:cNvGrpSpPr/>
        <p:nvPr/>
      </p:nvGrpSpPr>
      <p:grpSpPr>
        <a:xfrm>
          <a:off x="0" y="0"/>
          <a:ext cx="0" cy="0"/>
          <a:chOff x="0" y="0"/>
          <a:chExt cx="0" cy="0"/>
        </a:xfrm>
      </p:grpSpPr>
      <p:sp>
        <p:nvSpPr>
          <p:cNvPr id="1723" name="Google Shape;1723;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4" name="Google Shape;172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8" name="Shape 1728"/>
        <p:cNvGrpSpPr/>
        <p:nvPr/>
      </p:nvGrpSpPr>
      <p:grpSpPr>
        <a:xfrm>
          <a:off x="0" y="0"/>
          <a:ext cx="0" cy="0"/>
          <a:chOff x="0" y="0"/>
          <a:chExt cx="0" cy="0"/>
        </a:xfrm>
      </p:grpSpPr>
      <p:sp>
        <p:nvSpPr>
          <p:cNvPr id="1729" name="Google Shape;1729;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0" name="Google Shape;173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4" name="Shape 1734"/>
        <p:cNvGrpSpPr/>
        <p:nvPr/>
      </p:nvGrpSpPr>
      <p:grpSpPr>
        <a:xfrm>
          <a:off x="0" y="0"/>
          <a:ext cx="0" cy="0"/>
          <a:chOff x="0" y="0"/>
          <a:chExt cx="0" cy="0"/>
        </a:xfrm>
      </p:grpSpPr>
      <p:sp>
        <p:nvSpPr>
          <p:cNvPr id="1735" name="Google Shape;1735;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6" name="Google Shape;1736;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6" name="Google Shape;152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0" name="Shape 1740"/>
        <p:cNvGrpSpPr/>
        <p:nvPr/>
      </p:nvGrpSpPr>
      <p:grpSpPr>
        <a:xfrm>
          <a:off x="0" y="0"/>
          <a:ext cx="0" cy="0"/>
          <a:chOff x="0" y="0"/>
          <a:chExt cx="0" cy="0"/>
        </a:xfrm>
      </p:grpSpPr>
      <p:sp>
        <p:nvSpPr>
          <p:cNvPr id="1741" name="Google Shape;1741;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2" name="Google Shape;174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6" name="Shape 1746"/>
        <p:cNvGrpSpPr/>
        <p:nvPr/>
      </p:nvGrpSpPr>
      <p:grpSpPr>
        <a:xfrm>
          <a:off x="0" y="0"/>
          <a:ext cx="0" cy="0"/>
          <a:chOff x="0" y="0"/>
          <a:chExt cx="0" cy="0"/>
        </a:xfrm>
      </p:grpSpPr>
      <p:sp>
        <p:nvSpPr>
          <p:cNvPr id="1747" name="Google Shape;1747;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8" name="Google Shape;174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2" name="Shape 1752"/>
        <p:cNvGrpSpPr/>
        <p:nvPr/>
      </p:nvGrpSpPr>
      <p:grpSpPr>
        <a:xfrm>
          <a:off x="0" y="0"/>
          <a:ext cx="0" cy="0"/>
          <a:chOff x="0" y="0"/>
          <a:chExt cx="0" cy="0"/>
        </a:xfrm>
      </p:grpSpPr>
      <p:sp>
        <p:nvSpPr>
          <p:cNvPr id="1753" name="Google Shape;1753;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4" name="Google Shape;175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8" name="Shape 1758"/>
        <p:cNvGrpSpPr/>
        <p:nvPr/>
      </p:nvGrpSpPr>
      <p:grpSpPr>
        <a:xfrm>
          <a:off x="0" y="0"/>
          <a:ext cx="0" cy="0"/>
          <a:chOff x="0" y="0"/>
          <a:chExt cx="0" cy="0"/>
        </a:xfrm>
      </p:grpSpPr>
      <p:sp>
        <p:nvSpPr>
          <p:cNvPr id="1759" name="Google Shape;1759;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0" name="Google Shape;1760;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4" name="Shape 1764"/>
        <p:cNvGrpSpPr/>
        <p:nvPr/>
      </p:nvGrpSpPr>
      <p:grpSpPr>
        <a:xfrm>
          <a:off x="0" y="0"/>
          <a:ext cx="0" cy="0"/>
          <a:chOff x="0" y="0"/>
          <a:chExt cx="0" cy="0"/>
        </a:xfrm>
      </p:grpSpPr>
      <p:sp>
        <p:nvSpPr>
          <p:cNvPr id="1765" name="Google Shape;1765;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6" name="Google Shape;1766;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0" name="Shape 1770"/>
        <p:cNvGrpSpPr/>
        <p:nvPr/>
      </p:nvGrpSpPr>
      <p:grpSpPr>
        <a:xfrm>
          <a:off x="0" y="0"/>
          <a:ext cx="0" cy="0"/>
          <a:chOff x="0" y="0"/>
          <a:chExt cx="0" cy="0"/>
        </a:xfrm>
      </p:grpSpPr>
      <p:sp>
        <p:nvSpPr>
          <p:cNvPr id="1771" name="Google Shape;1771;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2" name="Google Shape;1772;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6" name="Shape 1776"/>
        <p:cNvGrpSpPr/>
        <p:nvPr/>
      </p:nvGrpSpPr>
      <p:grpSpPr>
        <a:xfrm>
          <a:off x="0" y="0"/>
          <a:ext cx="0" cy="0"/>
          <a:chOff x="0" y="0"/>
          <a:chExt cx="0" cy="0"/>
        </a:xfrm>
      </p:grpSpPr>
      <p:sp>
        <p:nvSpPr>
          <p:cNvPr id="1777" name="Google Shape;1777;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8" name="Google Shape;1778;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2" name="Shape 1782"/>
        <p:cNvGrpSpPr/>
        <p:nvPr/>
      </p:nvGrpSpPr>
      <p:grpSpPr>
        <a:xfrm>
          <a:off x="0" y="0"/>
          <a:ext cx="0" cy="0"/>
          <a:chOff x="0" y="0"/>
          <a:chExt cx="0" cy="0"/>
        </a:xfrm>
      </p:grpSpPr>
      <p:sp>
        <p:nvSpPr>
          <p:cNvPr id="1783" name="Google Shape;1783;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4" name="Google Shape;1784;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0" name="Google Shape;1790;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4" name="Shape 1794"/>
        <p:cNvGrpSpPr/>
        <p:nvPr/>
      </p:nvGrpSpPr>
      <p:grpSpPr>
        <a:xfrm>
          <a:off x="0" y="0"/>
          <a:ext cx="0" cy="0"/>
          <a:chOff x="0" y="0"/>
          <a:chExt cx="0" cy="0"/>
        </a:xfrm>
      </p:grpSpPr>
      <p:sp>
        <p:nvSpPr>
          <p:cNvPr id="1795" name="Google Shape;1795;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6" name="Google Shape;1796;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1" name="Shape 1531"/>
        <p:cNvGrpSpPr/>
        <p:nvPr/>
      </p:nvGrpSpPr>
      <p:grpSpPr>
        <a:xfrm>
          <a:off x="0" y="0"/>
          <a:ext cx="0" cy="0"/>
          <a:chOff x="0" y="0"/>
          <a:chExt cx="0" cy="0"/>
        </a:xfrm>
      </p:grpSpPr>
      <p:sp>
        <p:nvSpPr>
          <p:cNvPr id="1532" name="Google Shape;153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3" name="Google Shape;153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1" name="Shape 1801"/>
        <p:cNvGrpSpPr/>
        <p:nvPr/>
      </p:nvGrpSpPr>
      <p:grpSpPr>
        <a:xfrm>
          <a:off x="0" y="0"/>
          <a:ext cx="0" cy="0"/>
          <a:chOff x="0" y="0"/>
          <a:chExt cx="0" cy="0"/>
        </a:xfrm>
      </p:grpSpPr>
      <p:sp>
        <p:nvSpPr>
          <p:cNvPr id="1802" name="Google Shape;1802;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3" name="Google Shape;1803;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9" name="Shape 1809"/>
        <p:cNvGrpSpPr/>
        <p:nvPr/>
      </p:nvGrpSpPr>
      <p:grpSpPr>
        <a:xfrm>
          <a:off x="0" y="0"/>
          <a:ext cx="0" cy="0"/>
          <a:chOff x="0" y="0"/>
          <a:chExt cx="0" cy="0"/>
        </a:xfrm>
      </p:grpSpPr>
      <p:sp>
        <p:nvSpPr>
          <p:cNvPr id="1810" name="Google Shape;1810;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1" name="Google Shape;1811;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5" name="Shape 1815"/>
        <p:cNvGrpSpPr/>
        <p:nvPr/>
      </p:nvGrpSpPr>
      <p:grpSpPr>
        <a:xfrm>
          <a:off x="0" y="0"/>
          <a:ext cx="0" cy="0"/>
          <a:chOff x="0" y="0"/>
          <a:chExt cx="0" cy="0"/>
        </a:xfrm>
      </p:grpSpPr>
      <p:sp>
        <p:nvSpPr>
          <p:cNvPr id="1816" name="Google Shape;1816;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7" name="Google Shape;1817;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1" name="Shape 1821"/>
        <p:cNvGrpSpPr/>
        <p:nvPr/>
      </p:nvGrpSpPr>
      <p:grpSpPr>
        <a:xfrm>
          <a:off x="0" y="0"/>
          <a:ext cx="0" cy="0"/>
          <a:chOff x="0" y="0"/>
          <a:chExt cx="0" cy="0"/>
        </a:xfrm>
      </p:grpSpPr>
      <p:sp>
        <p:nvSpPr>
          <p:cNvPr id="1822" name="Google Shape;1822;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3" name="Google Shape;1823;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7" name="Shape 1827"/>
        <p:cNvGrpSpPr/>
        <p:nvPr/>
      </p:nvGrpSpPr>
      <p:grpSpPr>
        <a:xfrm>
          <a:off x="0" y="0"/>
          <a:ext cx="0" cy="0"/>
          <a:chOff x="0" y="0"/>
          <a:chExt cx="0" cy="0"/>
        </a:xfrm>
      </p:grpSpPr>
      <p:sp>
        <p:nvSpPr>
          <p:cNvPr id="1828" name="Google Shape;1828;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9" name="Google Shape;1829;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3" name="Shape 1833"/>
        <p:cNvGrpSpPr/>
        <p:nvPr/>
      </p:nvGrpSpPr>
      <p:grpSpPr>
        <a:xfrm>
          <a:off x="0" y="0"/>
          <a:ext cx="0" cy="0"/>
          <a:chOff x="0" y="0"/>
          <a:chExt cx="0" cy="0"/>
        </a:xfrm>
      </p:grpSpPr>
      <p:sp>
        <p:nvSpPr>
          <p:cNvPr id="1834" name="Google Shape;1834;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5" name="Google Shape;1835;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9" name="Shape 1839"/>
        <p:cNvGrpSpPr/>
        <p:nvPr/>
      </p:nvGrpSpPr>
      <p:grpSpPr>
        <a:xfrm>
          <a:off x="0" y="0"/>
          <a:ext cx="0" cy="0"/>
          <a:chOff x="0" y="0"/>
          <a:chExt cx="0" cy="0"/>
        </a:xfrm>
      </p:grpSpPr>
      <p:sp>
        <p:nvSpPr>
          <p:cNvPr id="1840" name="Google Shape;1840;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1" name="Google Shape;1841;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5" name="Shape 1845"/>
        <p:cNvGrpSpPr/>
        <p:nvPr/>
      </p:nvGrpSpPr>
      <p:grpSpPr>
        <a:xfrm>
          <a:off x="0" y="0"/>
          <a:ext cx="0" cy="0"/>
          <a:chOff x="0" y="0"/>
          <a:chExt cx="0" cy="0"/>
        </a:xfrm>
      </p:grpSpPr>
      <p:sp>
        <p:nvSpPr>
          <p:cNvPr id="1846" name="Google Shape;1846;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7" name="Google Shape;1847;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2" name="Shape 1852"/>
        <p:cNvGrpSpPr/>
        <p:nvPr/>
      </p:nvGrpSpPr>
      <p:grpSpPr>
        <a:xfrm>
          <a:off x="0" y="0"/>
          <a:ext cx="0" cy="0"/>
          <a:chOff x="0" y="0"/>
          <a:chExt cx="0" cy="0"/>
        </a:xfrm>
      </p:grpSpPr>
      <p:sp>
        <p:nvSpPr>
          <p:cNvPr id="1853" name="Google Shape;1853;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4" name="Google Shape;1854;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8" name="Shape 1858"/>
        <p:cNvGrpSpPr/>
        <p:nvPr/>
      </p:nvGrpSpPr>
      <p:grpSpPr>
        <a:xfrm>
          <a:off x="0" y="0"/>
          <a:ext cx="0" cy="0"/>
          <a:chOff x="0" y="0"/>
          <a:chExt cx="0" cy="0"/>
        </a:xfrm>
      </p:grpSpPr>
      <p:sp>
        <p:nvSpPr>
          <p:cNvPr id="1859" name="Google Shape;1859;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0" name="Google Shape;1860;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7" name="Shape 1557"/>
        <p:cNvGrpSpPr/>
        <p:nvPr/>
      </p:nvGrpSpPr>
      <p:grpSpPr>
        <a:xfrm>
          <a:off x="0" y="0"/>
          <a:ext cx="0" cy="0"/>
          <a:chOff x="0" y="0"/>
          <a:chExt cx="0" cy="0"/>
        </a:xfrm>
      </p:grpSpPr>
      <p:sp>
        <p:nvSpPr>
          <p:cNvPr id="1558" name="Google Shape;155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9" name="Google Shape;155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4" name="Shape 1864"/>
        <p:cNvGrpSpPr/>
        <p:nvPr/>
      </p:nvGrpSpPr>
      <p:grpSpPr>
        <a:xfrm>
          <a:off x="0" y="0"/>
          <a:ext cx="0" cy="0"/>
          <a:chOff x="0" y="0"/>
          <a:chExt cx="0" cy="0"/>
        </a:xfrm>
      </p:grpSpPr>
      <p:sp>
        <p:nvSpPr>
          <p:cNvPr id="1865" name="Google Shape;1865;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6" name="Google Shape;1866;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0" name="Shape 1870"/>
        <p:cNvGrpSpPr/>
        <p:nvPr/>
      </p:nvGrpSpPr>
      <p:grpSpPr>
        <a:xfrm>
          <a:off x="0" y="0"/>
          <a:ext cx="0" cy="0"/>
          <a:chOff x="0" y="0"/>
          <a:chExt cx="0" cy="0"/>
        </a:xfrm>
      </p:grpSpPr>
      <p:sp>
        <p:nvSpPr>
          <p:cNvPr id="1871" name="Google Shape;1871;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2" name="Google Shape;1872;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6" name="Shape 1876"/>
        <p:cNvGrpSpPr/>
        <p:nvPr/>
      </p:nvGrpSpPr>
      <p:grpSpPr>
        <a:xfrm>
          <a:off x="0" y="0"/>
          <a:ext cx="0" cy="0"/>
          <a:chOff x="0" y="0"/>
          <a:chExt cx="0" cy="0"/>
        </a:xfrm>
      </p:grpSpPr>
      <p:sp>
        <p:nvSpPr>
          <p:cNvPr id="1877" name="Google Shape;1877;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8" name="Google Shape;1878;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7" name="Shape 1887"/>
        <p:cNvGrpSpPr/>
        <p:nvPr/>
      </p:nvGrpSpPr>
      <p:grpSpPr>
        <a:xfrm>
          <a:off x="0" y="0"/>
          <a:ext cx="0" cy="0"/>
          <a:chOff x="0" y="0"/>
          <a:chExt cx="0" cy="0"/>
        </a:xfrm>
      </p:grpSpPr>
      <p:sp>
        <p:nvSpPr>
          <p:cNvPr id="1888" name="Google Shape;1888;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9" name="Google Shape;1889;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6" name="Shape 1896"/>
        <p:cNvGrpSpPr/>
        <p:nvPr/>
      </p:nvGrpSpPr>
      <p:grpSpPr>
        <a:xfrm>
          <a:off x="0" y="0"/>
          <a:ext cx="0" cy="0"/>
          <a:chOff x="0" y="0"/>
          <a:chExt cx="0" cy="0"/>
        </a:xfrm>
      </p:grpSpPr>
      <p:sp>
        <p:nvSpPr>
          <p:cNvPr id="1897" name="Google Shape;1897;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8" name="Google Shape;1898;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2" name="Shape 1902"/>
        <p:cNvGrpSpPr/>
        <p:nvPr/>
      </p:nvGrpSpPr>
      <p:grpSpPr>
        <a:xfrm>
          <a:off x="0" y="0"/>
          <a:ext cx="0" cy="0"/>
          <a:chOff x="0" y="0"/>
          <a:chExt cx="0" cy="0"/>
        </a:xfrm>
      </p:grpSpPr>
      <p:sp>
        <p:nvSpPr>
          <p:cNvPr id="1903" name="Google Shape;1903;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4" name="Google Shape;1904;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8" name="Shape 1908"/>
        <p:cNvGrpSpPr/>
        <p:nvPr/>
      </p:nvGrpSpPr>
      <p:grpSpPr>
        <a:xfrm>
          <a:off x="0" y="0"/>
          <a:ext cx="0" cy="0"/>
          <a:chOff x="0" y="0"/>
          <a:chExt cx="0" cy="0"/>
        </a:xfrm>
      </p:grpSpPr>
      <p:sp>
        <p:nvSpPr>
          <p:cNvPr id="1909" name="Google Shape;1909;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0" name="Google Shape;1910;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4" name="Shape 1914"/>
        <p:cNvGrpSpPr/>
        <p:nvPr/>
      </p:nvGrpSpPr>
      <p:grpSpPr>
        <a:xfrm>
          <a:off x="0" y="0"/>
          <a:ext cx="0" cy="0"/>
          <a:chOff x="0" y="0"/>
          <a:chExt cx="0" cy="0"/>
        </a:xfrm>
      </p:grpSpPr>
      <p:sp>
        <p:nvSpPr>
          <p:cNvPr id="1915" name="Google Shape;1915;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6" name="Google Shape;1916;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0" name="Shape 1920"/>
        <p:cNvGrpSpPr/>
        <p:nvPr/>
      </p:nvGrpSpPr>
      <p:grpSpPr>
        <a:xfrm>
          <a:off x="0" y="0"/>
          <a:ext cx="0" cy="0"/>
          <a:chOff x="0" y="0"/>
          <a:chExt cx="0" cy="0"/>
        </a:xfrm>
      </p:grpSpPr>
      <p:sp>
        <p:nvSpPr>
          <p:cNvPr id="1921" name="Google Shape;1921;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2" name="Google Shape;1922;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6" name="Shape 1926"/>
        <p:cNvGrpSpPr/>
        <p:nvPr/>
      </p:nvGrpSpPr>
      <p:grpSpPr>
        <a:xfrm>
          <a:off x="0" y="0"/>
          <a:ext cx="0" cy="0"/>
          <a:chOff x="0" y="0"/>
          <a:chExt cx="0" cy="0"/>
        </a:xfrm>
      </p:grpSpPr>
      <p:sp>
        <p:nvSpPr>
          <p:cNvPr id="1927" name="Google Shape;1927;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8" name="Google Shape;1928;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2" name="Google Shape;158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6" name="Shape 1586"/>
        <p:cNvGrpSpPr/>
        <p:nvPr/>
      </p:nvGrpSpPr>
      <p:grpSpPr>
        <a:xfrm>
          <a:off x="0" y="0"/>
          <a:ext cx="0" cy="0"/>
          <a:chOff x="0" y="0"/>
          <a:chExt cx="0" cy="0"/>
        </a:xfrm>
      </p:grpSpPr>
      <p:sp>
        <p:nvSpPr>
          <p:cNvPr id="1587" name="Google Shape;158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8" name="Google Shape;158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3" name="Google Shape;161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8" name="Shape 1618"/>
        <p:cNvGrpSpPr/>
        <p:nvPr/>
      </p:nvGrpSpPr>
      <p:grpSpPr>
        <a:xfrm>
          <a:off x="0" y="0"/>
          <a:ext cx="0" cy="0"/>
          <a:chOff x="0" y="0"/>
          <a:chExt cx="0" cy="0"/>
        </a:xfrm>
      </p:grpSpPr>
      <p:sp>
        <p:nvSpPr>
          <p:cNvPr id="1619" name="Google Shape;1619;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0" name="Google Shape;162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8" name="Google Shape;163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100" y="1166625"/>
            <a:ext cx="4640100" cy="2232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5200"/>
              <a:buNone/>
              <a:defRPr sz="52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3093" y="3398924"/>
            <a:ext cx="4232700" cy="475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198627" y="452709"/>
            <a:ext cx="232368" cy="973685"/>
            <a:chOff x="6656577" y="3252597"/>
            <a:chExt cx="232368" cy="973685"/>
          </a:xfrm>
        </p:grpSpPr>
        <p:sp>
          <p:nvSpPr>
            <p:cNvPr id="12" name="Google Shape;12;p2"/>
            <p:cNvSpPr/>
            <p:nvPr/>
          </p:nvSpPr>
          <p:spPr>
            <a:xfrm>
              <a:off x="6797232"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6797232"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6797232"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a:off x="6656577"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a:off x="6656577"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
            <p:cNvSpPr/>
            <p:nvPr/>
          </p:nvSpPr>
          <p:spPr>
            <a:xfrm>
              <a:off x="6656577"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
            <p:cNvSpPr/>
            <p:nvPr/>
          </p:nvSpPr>
          <p:spPr>
            <a:xfrm>
              <a:off x="6797232"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
            <p:cNvSpPr/>
            <p:nvPr/>
          </p:nvSpPr>
          <p:spPr>
            <a:xfrm>
              <a:off x="6797232"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
            <p:cNvSpPr/>
            <p:nvPr/>
          </p:nvSpPr>
          <p:spPr>
            <a:xfrm>
              <a:off x="6798001" y="4135338"/>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
            <p:cNvSpPr/>
            <p:nvPr/>
          </p:nvSpPr>
          <p:spPr>
            <a:xfrm>
              <a:off x="6656577"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
            <p:cNvSpPr/>
            <p:nvPr/>
          </p:nvSpPr>
          <p:spPr>
            <a:xfrm>
              <a:off x="6656577"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
            <p:cNvSpPr/>
            <p:nvPr/>
          </p:nvSpPr>
          <p:spPr>
            <a:xfrm>
              <a:off x="6656577" y="4135338"/>
              <a:ext cx="91712" cy="90944"/>
            </a:xfrm>
            <a:custGeom>
              <a:rect b="b" l="l" r="r" t="t"/>
              <a:pathLst>
                <a:path extrusionOk="0" h="3904" w="3937">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 name="Google Shape;24;p2"/>
          <p:cNvGrpSpPr/>
          <p:nvPr/>
        </p:nvGrpSpPr>
        <p:grpSpPr>
          <a:xfrm>
            <a:off x="783960" y="4261704"/>
            <a:ext cx="518269" cy="328105"/>
            <a:chOff x="783960" y="4261704"/>
            <a:chExt cx="518269" cy="328105"/>
          </a:xfrm>
        </p:grpSpPr>
        <p:sp>
          <p:nvSpPr>
            <p:cNvPr id="25" name="Google Shape;25;p2"/>
            <p:cNvSpPr/>
            <p:nvPr/>
          </p:nvSpPr>
          <p:spPr>
            <a:xfrm>
              <a:off x="1072397" y="4333585"/>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 name="Google Shape;26;p2"/>
            <p:cNvGrpSpPr/>
            <p:nvPr/>
          </p:nvGrpSpPr>
          <p:grpSpPr>
            <a:xfrm>
              <a:off x="783960" y="4261704"/>
              <a:ext cx="518269" cy="328105"/>
              <a:chOff x="783960" y="4261704"/>
              <a:chExt cx="518269" cy="328105"/>
            </a:xfrm>
          </p:grpSpPr>
          <p:sp>
            <p:nvSpPr>
              <p:cNvPr id="27" name="Google Shape;27;p2"/>
              <p:cNvSpPr/>
              <p:nvPr/>
            </p:nvSpPr>
            <p:spPr>
              <a:xfrm>
                <a:off x="1216509" y="4325297"/>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
              <p:cNvSpPr/>
              <p:nvPr/>
            </p:nvSpPr>
            <p:spPr>
              <a:xfrm>
                <a:off x="1057995" y="4504061"/>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
              <p:cNvSpPr/>
              <p:nvPr/>
            </p:nvSpPr>
            <p:spPr>
              <a:xfrm>
                <a:off x="883495" y="4261704"/>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2"/>
              <p:cNvSpPr/>
              <p:nvPr/>
            </p:nvSpPr>
            <p:spPr>
              <a:xfrm>
                <a:off x="783960" y="4360326"/>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1" name="Google Shape;31;p2"/>
          <p:cNvGrpSpPr/>
          <p:nvPr/>
        </p:nvGrpSpPr>
        <p:grpSpPr>
          <a:xfrm>
            <a:off x="107062" y="345649"/>
            <a:ext cx="4182178" cy="4176917"/>
            <a:chOff x="3047674" y="939549"/>
            <a:chExt cx="4182178" cy="4176917"/>
          </a:xfrm>
        </p:grpSpPr>
        <p:sp>
          <p:nvSpPr>
            <p:cNvPr id="32" name="Google Shape;32;p2"/>
            <p:cNvSpPr/>
            <p:nvPr/>
          </p:nvSpPr>
          <p:spPr>
            <a:xfrm>
              <a:off x="6974568" y="939549"/>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
            <p:cNvSpPr/>
            <p:nvPr/>
          </p:nvSpPr>
          <p:spPr>
            <a:xfrm>
              <a:off x="6875033" y="1037232"/>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
            <p:cNvSpPr/>
            <p:nvPr/>
          </p:nvSpPr>
          <p:spPr>
            <a:xfrm>
              <a:off x="7074406" y="1181381"/>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
            <p:cNvSpPr/>
            <p:nvPr/>
          </p:nvSpPr>
          <p:spPr>
            <a:xfrm>
              <a:off x="6656876" y="5030718"/>
              <a:ext cx="84809" cy="85748"/>
            </a:xfrm>
            <a:custGeom>
              <a:rect b="b" l="l" r="r" t="t"/>
              <a:pathLst>
                <a:path extrusionOk="0" h="3104" w="307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2"/>
            <p:cNvSpPr/>
            <p:nvPr/>
          </p:nvSpPr>
          <p:spPr>
            <a:xfrm>
              <a:off x="6533418" y="4684960"/>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
            <p:cNvSpPr/>
            <p:nvPr/>
          </p:nvSpPr>
          <p:spPr>
            <a:xfrm>
              <a:off x="3047674" y="3856443"/>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2"/>
            <p:cNvSpPr/>
            <p:nvPr/>
          </p:nvSpPr>
          <p:spPr>
            <a:xfrm>
              <a:off x="3191437" y="3990978"/>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
            <p:cNvSpPr/>
            <p:nvPr/>
          </p:nvSpPr>
          <p:spPr>
            <a:xfrm>
              <a:off x="3165635" y="3676741"/>
              <a:ext cx="200917" cy="171662"/>
            </a:xfrm>
            <a:custGeom>
              <a:rect b="b" l="l" r="r" t="t"/>
              <a:pathLst>
                <a:path extrusionOk="0" h="6214" w="7273">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 name="Google Shape;40;p2"/>
          <p:cNvGrpSpPr/>
          <p:nvPr/>
        </p:nvGrpSpPr>
        <p:grpSpPr>
          <a:xfrm>
            <a:off x="1714228" y="4261677"/>
            <a:ext cx="1271472" cy="625139"/>
            <a:chOff x="855125" y="612150"/>
            <a:chExt cx="511700" cy="251575"/>
          </a:xfrm>
        </p:grpSpPr>
        <p:sp>
          <p:nvSpPr>
            <p:cNvPr id="41" name="Google Shape;41;p2"/>
            <p:cNvSpPr/>
            <p:nvPr/>
          </p:nvSpPr>
          <p:spPr>
            <a:xfrm>
              <a:off x="1309725" y="612150"/>
              <a:ext cx="57100" cy="57100"/>
            </a:xfrm>
            <a:custGeom>
              <a:rect b="b" l="l" r="r" t="t"/>
              <a:pathLst>
                <a:path extrusionOk="0" h="2284" w="2284">
                  <a:moveTo>
                    <a:pt x="1" y="1"/>
                  </a:moveTo>
                  <a:lnTo>
                    <a:pt x="1" y="2283"/>
                  </a:lnTo>
                  <a:lnTo>
                    <a:pt x="2283" y="2283"/>
                  </a:lnTo>
                  <a:lnTo>
                    <a:pt x="2283"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 name="Google Shape;44;p2"/>
          <p:cNvGrpSpPr/>
          <p:nvPr/>
        </p:nvGrpSpPr>
        <p:grpSpPr>
          <a:xfrm>
            <a:off x="1476312" y="221824"/>
            <a:ext cx="609540" cy="583574"/>
            <a:chOff x="3105300" y="593625"/>
            <a:chExt cx="256800" cy="245850"/>
          </a:xfrm>
        </p:grpSpPr>
        <p:sp>
          <p:nvSpPr>
            <p:cNvPr id="45" name="Google Shape;45;p2"/>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2"/>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2"/>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 name="Google Shape;49;p2"/>
          <p:cNvGrpSpPr/>
          <p:nvPr/>
        </p:nvGrpSpPr>
        <p:grpSpPr>
          <a:xfrm>
            <a:off x="3963663" y="-2091225"/>
            <a:ext cx="8043475" cy="8043475"/>
            <a:chOff x="1241175" y="-1300650"/>
            <a:chExt cx="8043475" cy="8043475"/>
          </a:xfrm>
        </p:grpSpPr>
        <p:sp>
          <p:nvSpPr>
            <p:cNvPr id="50" name="Google Shape;50;p2"/>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2"/>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2"/>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2"/>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2"/>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2"/>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2"/>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69" name="Shape 469"/>
        <p:cNvGrpSpPr/>
        <p:nvPr/>
      </p:nvGrpSpPr>
      <p:grpSpPr>
        <a:xfrm>
          <a:off x="0" y="0"/>
          <a:ext cx="0" cy="0"/>
          <a:chOff x="0" y="0"/>
          <a:chExt cx="0" cy="0"/>
        </a:xfrm>
      </p:grpSpPr>
      <p:sp>
        <p:nvSpPr>
          <p:cNvPr id="470" name="Google Shape;470;p11"/>
          <p:cNvSpPr txBox="1"/>
          <p:nvPr>
            <p:ph type="title"/>
          </p:nvPr>
        </p:nvSpPr>
        <p:spPr>
          <a:xfrm>
            <a:off x="728363" y="2063200"/>
            <a:ext cx="3520200" cy="154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4500">
                <a:solidFill>
                  <a:schemeClr val="accent1"/>
                </a:solidFill>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471" name="Google Shape;471;p11"/>
          <p:cNvSpPr txBox="1"/>
          <p:nvPr>
            <p:ph idx="2" type="title"/>
          </p:nvPr>
        </p:nvSpPr>
        <p:spPr>
          <a:xfrm>
            <a:off x="1736363" y="1231507"/>
            <a:ext cx="15042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472" name="Google Shape;472;p11"/>
          <p:cNvSpPr txBox="1"/>
          <p:nvPr>
            <p:ph idx="1" type="subTitle"/>
          </p:nvPr>
        </p:nvSpPr>
        <p:spPr>
          <a:xfrm>
            <a:off x="728363" y="3604718"/>
            <a:ext cx="3520200" cy="408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473" name="Google Shape;473;p11"/>
          <p:cNvGrpSpPr/>
          <p:nvPr/>
        </p:nvGrpSpPr>
        <p:grpSpPr>
          <a:xfrm>
            <a:off x="107062" y="345649"/>
            <a:ext cx="5576778" cy="4450079"/>
            <a:chOff x="107062" y="345649"/>
            <a:chExt cx="5576778" cy="4450079"/>
          </a:xfrm>
        </p:grpSpPr>
        <p:grpSp>
          <p:nvGrpSpPr>
            <p:cNvPr id="474" name="Google Shape;474;p11"/>
            <p:cNvGrpSpPr/>
            <p:nvPr/>
          </p:nvGrpSpPr>
          <p:grpSpPr>
            <a:xfrm>
              <a:off x="5035534" y="4146447"/>
              <a:ext cx="648306" cy="649281"/>
              <a:chOff x="5022684" y="4300597"/>
              <a:chExt cx="648306" cy="649281"/>
            </a:xfrm>
          </p:grpSpPr>
          <p:sp>
            <p:nvSpPr>
              <p:cNvPr id="475" name="Google Shape;475;p11"/>
              <p:cNvSpPr/>
              <p:nvPr/>
            </p:nvSpPr>
            <p:spPr>
              <a:xfrm>
                <a:off x="5022684" y="4300597"/>
                <a:ext cx="235516" cy="235528"/>
              </a:xfrm>
              <a:custGeom>
                <a:rect b="b" l="l" r="r" t="t"/>
                <a:pathLst>
                  <a:path extrusionOk="0" h="4851" w="4851">
                    <a:moveTo>
                      <a:pt x="0" y="1"/>
                    </a:moveTo>
                    <a:lnTo>
                      <a:pt x="0" y="4851"/>
                    </a:lnTo>
                    <a:lnTo>
                      <a:pt x="4850" y="4851"/>
                    </a:lnTo>
                    <a:lnTo>
                      <a:pt x="4850"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11"/>
              <p:cNvSpPr/>
              <p:nvPr/>
            </p:nvSpPr>
            <p:spPr>
              <a:xfrm>
                <a:off x="5157512" y="4434502"/>
                <a:ext cx="166235" cy="166292"/>
              </a:xfrm>
              <a:custGeom>
                <a:rect b="b" l="l" r="r" t="t"/>
                <a:pathLst>
                  <a:path extrusionOk="0" h="3425" w="3424">
                    <a:moveTo>
                      <a:pt x="0" y="1"/>
                    </a:moveTo>
                    <a:lnTo>
                      <a:pt x="0" y="3424"/>
                    </a:lnTo>
                    <a:lnTo>
                      <a:pt x="3424" y="3424"/>
                    </a:lnTo>
                    <a:lnTo>
                      <a:pt x="342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11"/>
              <p:cNvSpPr/>
              <p:nvPr/>
            </p:nvSpPr>
            <p:spPr>
              <a:xfrm>
                <a:off x="5569375" y="4434502"/>
                <a:ext cx="101615" cy="101620"/>
              </a:xfrm>
              <a:custGeom>
                <a:rect b="b" l="l" r="r" t="t"/>
                <a:pathLst>
                  <a:path extrusionOk="0" h="2093" w="2093">
                    <a:moveTo>
                      <a:pt x="0" y="1"/>
                    </a:moveTo>
                    <a:lnTo>
                      <a:pt x="0" y="2093"/>
                    </a:lnTo>
                    <a:lnTo>
                      <a:pt x="2093" y="2093"/>
                    </a:lnTo>
                    <a:lnTo>
                      <a:pt x="2093"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11"/>
              <p:cNvSpPr/>
              <p:nvPr/>
            </p:nvSpPr>
            <p:spPr>
              <a:xfrm>
                <a:off x="5294185" y="4811309"/>
                <a:ext cx="138562" cy="138569"/>
              </a:xfrm>
              <a:custGeom>
                <a:rect b="b" l="l" r="r" t="t"/>
                <a:pathLst>
                  <a:path extrusionOk="0" h="2854" w="2854">
                    <a:moveTo>
                      <a:pt x="0" y="0"/>
                    </a:moveTo>
                    <a:lnTo>
                      <a:pt x="0" y="2853"/>
                    </a:lnTo>
                    <a:lnTo>
                      <a:pt x="2853" y="2853"/>
                    </a:lnTo>
                    <a:lnTo>
                      <a:pt x="2853"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9" name="Google Shape;479;p11"/>
            <p:cNvGrpSpPr/>
            <p:nvPr/>
          </p:nvGrpSpPr>
          <p:grpSpPr>
            <a:xfrm>
              <a:off x="198627" y="452709"/>
              <a:ext cx="232368" cy="973685"/>
              <a:chOff x="6656577" y="3252597"/>
              <a:chExt cx="232368" cy="973685"/>
            </a:xfrm>
          </p:grpSpPr>
          <p:sp>
            <p:nvSpPr>
              <p:cNvPr id="480" name="Google Shape;480;p11"/>
              <p:cNvSpPr/>
              <p:nvPr/>
            </p:nvSpPr>
            <p:spPr>
              <a:xfrm>
                <a:off x="6797232"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11"/>
              <p:cNvSpPr/>
              <p:nvPr/>
            </p:nvSpPr>
            <p:spPr>
              <a:xfrm>
                <a:off x="6797232"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11"/>
              <p:cNvSpPr/>
              <p:nvPr/>
            </p:nvSpPr>
            <p:spPr>
              <a:xfrm>
                <a:off x="6797232"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11"/>
              <p:cNvSpPr/>
              <p:nvPr/>
            </p:nvSpPr>
            <p:spPr>
              <a:xfrm>
                <a:off x="6656577"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11"/>
              <p:cNvSpPr/>
              <p:nvPr/>
            </p:nvSpPr>
            <p:spPr>
              <a:xfrm>
                <a:off x="6656577"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11"/>
              <p:cNvSpPr/>
              <p:nvPr/>
            </p:nvSpPr>
            <p:spPr>
              <a:xfrm>
                <a:off x="6656577"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11"/>
              <p:cNvSpPr/>
              <p:nvPr/>
            </p:nvSpPr>
            <p:spPr>
              <a:xfrm>
                <a:off x="6797232"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11"/>
              <p:cNvSpPr/>
              <p:nvPr/>
            </p:nvSpPr>
            <p:spPr>
              <a:xfrm>
                <a:off x="6797232"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11"/>
              <p:cNvSpPr/>
              <p:nvPr/>
            </p:nvSpPr>
            <p:spPr>
              <a:xfrm>
                <a:off x="6798001" y="4135338"/>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11"/>
              <p:cNvSpPr/>
              <p:nvPr/>
            </p:nvSpPr>
            <p:spPr>
              <a:xfrm>
                <a:off x="6656577"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11"/>
              <p:cNvSpPr/>
              <p:nvPr/>
            </p:nvSpPr>
            <p:spPr>
              <a:xfrm>
                <a:off x="6656577"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11"/>
              <p:cNvSpPr/>
              <p:nvPr/>
            </p:nvSpPr>
            <p:spPr>
              <a:xfrm>
                <a:off x="6656577" y="4135338"/>
                <a:ext cx="91712" cy="90944"/>
              </a:xfrm>
              <a:custGeom>
                <a:rect b="b" l="l" r="r" t="t"/>
                <a:pathLst>
                  <a:path extrusionOk="0" h="3904" w="3937">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2" name="Google Shape;492;p11"/>
            <p:cNvGrpSpPr/>
            <p:nvPr/>
          </p:nvGrpSpPr>
          <p:grpSpPr>
            <a:xfrm>
              <a:off x="107062" y="345649"/>
              <a:ext cx="4182178" cy="4176917"/>
              <a:chOff x="3047674" y="939549"/>
              <a:chExt cx="4182178" cy="4176917"/>
            </a:xfrm>
          </p:grpSpPr>
          <p:sp>
            <p:nvSpPr>
              <p:cNvPr id="493" name="Google Shape;493;p11"/>
              <p:cNvSpPr/>
              <p:nvPr/>
            </p:nvSpPr>
            <p:spPr>
              <a:xfrm>
                <a:off x="6974568" y="939549"/>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11"/>
              <p:cNvSpPr/>
              <p:nvPr/>
            </p:nvSpPr>
            <p:spPr>
              <a:xfrm>
                <a:off x="6875033" y="1037232"/>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11"/>
              <p:cNvSpPr/>
              <p:nvPr/>
            </p:nvSpPr>
            <p:spPr>
              <a:xfrm>
                <a:off x="7074406" y="1181381"/>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11"/>
              <p:cNvSpPr/>
              <p:nvPr/>
            </p:nvSpPr>
            <p:spPr>
              <a:xfrm>
                <a:off x="6656876" y="5030718"/>
                <a:ext cx="84809" cy="85748"/>
              </a:xfrm>
              <a:custGeom>
                <a:rect b="b" l="l" r="r" t="t"/>
                <a:pathLst>
                  <a:path extrusionOk="0" h="3104" w="307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11"/>
              <p:cNvSpPr/>
              <p:nvPr/>
            </p:nvSpPr>
            <p:spPr>
              <a:xfrm>
                <a:off x="6533418" y="4684960"/>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11"/>
              <p:cNvSpPr/>
              <p:nvPr/>
            </p:nvSpPr>
            <p:spPr>
              <a:xfrm>
                <a:off x="3047674" y="3856443"/>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11"/>
              <p:cNvSpPr/>
              <p:nvPr/>
            </p:nvSpPr>
            <p:spPr>
              <a:xfrm>
                <a:off x="3191437" y="3990978"/>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11"/>
              <p:cNvSpPr/>
              <p:nvPr/>
            </p:nvSpPr>
            <p:spPr>
              <a:xfrm>
                <a:off x="3165635" y="3676741"/>
                <a:ext cx="200917" cy="171662"/>
              </a:xfrm>
              <a:custGeom>
                <a:rect b="b" l="l" r="r" t="t"/>
                <a:pathLst>
                  <a:path extrusionOk="0" h="6214" w="7273">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01" name="Google Shape;501;p11"/>
          <p:cNvGrpSpPr/>
          <p:nvPr/>
        </p:nvGrpSpPr>
        <p:grpSpPr>
          <a:xfrm>
            <a:off x="3967105" y="-2089664"/>
            <a:ext cx="8043475" cy="8043475"/>
            <a:chOff x="1241175" y="-1300650"/>
            <a:chExt cx="8043475" cy="8043475"/>
          </a:xfrm>
        </p:grpSpPr>
        <p:sp>
          <p:nvSpPr>
            <p:cNvPr id="502" name="Google Shape;502;p11"/>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11"/>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11"/>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11"/>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11"/>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11"/>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11"/>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9" name="Shape 509"/>
        <p:cNvGrpSpPr/>
        <p:nvPr/>
      </p:nvGrpSpPr>
      <p:grpSpPr>
        <a:xfrm>
          <a:off x="0" y="0"/>
          <a:ext cx="0" cy="0"/>
          <a:chOff x="0" y="0"/>
          <a:chExt cx="0" cy="0"/>
        </a:xfrm>
      </p:grpSpPr>
      <p:sp>
        <p:nvSpPr>
          <p:cNvPr id="510" name="Google Shape;510;p12"/>
          <p:cNvSpPr txBox="1"/>
          <p:nvPr>
            <p:ph type="title"/>
          </p:nvPr>
        </p:nvSpPr>
        <p:spPr>
          <a:xfrm>
            <a:off x="713100" y="1260275"/>
            <a:ext cx="3535500" cy="5589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200"/>
              <a:buNone/>
              <a:defRPr sz="2000">
                <a:solidFill>
                  <a:schemeClr val="accen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11" name="Google Shape;511;p12"/>
          <p:cNvSpPr txBox="1"/>
          <p:nvPr>
            <p:ph idx="2" type="title"/>
          </p:nvPr>
        </p:nvSpPr>
        <p:spPr>
          <a:xfrm>
            <a:off x="4895400" y="3195079"/>
            <a:ext cx="3535500" cy="558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sz="2000">
                <a:solidFill>
                  <a:schemeClr val="accen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12" name="Google Shape;512;p12"/>
          <p:cNvSpPr txBox="1"/>
          <p:nvPr>
            <p:ph idx="1" type="subTitle"/>
          </p:nvPr>
        </p:nvSpPr>
        <p:spPr>
          <a:xfrm>
            <a:off x="4895400" y="3753979"/>
            <a:ext cx="3535500" cy="689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13" name="Google Shape;513;p12"/>
          <p:cNvSpPr txBox="1"/>
          <p:nvPr>
            <p:ph idx="3" type="subTitle"/>
          </p:nvPr>
        </p:nvSpPr>
        <p:spPr>
          <a:xfrm>
            <a:off x="713100" y="1819175"/>
            <a:ext cx="3535500" cy="689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14" name="Google Shape;514;p12"/>
          <p:cNvSpPr txBox="1"/>
          <p:nvPr>
            <p:ph idx="4" type="title"/>
          </p:nvPr>
        </p:nvSpPr>
        <p:spPr>
          <a:xfrm>
            <a:off x="720000" y="539400"/>
            <a:ext cx="7704000" cy="47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515" name="Google Shape;515;p12"/>
          <p:cNvGrpSpPr/>
          <p:nvPr/>
        </p:nvGrpSpPr>
        <p:grpSpPr>
          <a:xfrm>
            <a:off x="4800605" y="-2897864"/>
            <a:ext cx="8043475" cy="8043475"/>
            <a:chOff x="1241175" y="-1300650"/>
            <a:chExt cx="8043475" cy="8043475"/>
          </a:xfrm>
        </p:grpSpPr>
        <p:sp>
          <p:nvSpPr>
            <p:cNvPr id="516" name="Google Shape;516;p12"/>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12"/>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12"/>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12"/>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12"/>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12"/>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12"/>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3" name="Google Shape;523;p12"/>
          <p:cNvGrpSpPr/>
          <p:nvPr/>
        </p:nvGrpSpPr>
        <p:grpSpPr>
          <a:xfrm>
            <a:off x="220727" y="193699"/>
            <a:ext cx="8725138" cy="4796141"/>
            <a:chOff x="220727" y="193699"/>
            <a:chExt cx="8725138" cy="4796141"/>
          </a:xfrm>
        </p:grpSpPr>
        <p:grpSp>
          <p:nvGrpSpPr>
            <p:cNvPr id="524" name="Google Shape;524;p12"/>
            <p:cNvGrpSpPr/>
            <p:nvPr/>
          </p:nvGrpSpPr>
          <p:grpSpPr>
            <a:xfrm>
              <a:off x="551187" y="193699"/>
              <a:ext cx="609540" cy="583574"/>
              <a:chOff x="3105300" y="593625"/>
              <a:chExt cx="256800" cy="245850"/>
            </a:xfrm>
          </p:grpSpPr>
          <p:sp>
            <p:nvSpPr>
              <p:cNvPr id="525" name="Google Shape;525;p12"/>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12"/>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12"/>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12"/>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9" name="Google Shape;529;p12"/>
            <p:cNvGrpSpPr/>
            <p:nvPr/>
          </p:nvGrpSpPr>
          <p:grpSpPr>
            <a:xfrm>
              <a:off x="610153" y="4251902"/>
              <a:ext cx="631910" cy="457789"/>
              <a:chOff x="855125" y="679497"/>
              <a:chExt cx="254310" cy="184228"/>
            </a:xfrm>
          </p:grpSpPr>
          <p:sp>
            <p:nvSpPr>
              <p:cNvPr id="530" name="Google Shape;530;p12"/>
              <p:cNvSpPr/>
              <p:nvPr/>
            </p:nvSpPr>
            <p:spPr>
              <a:xfrm>
                <a:off x="1052335" y="679497"/>
                <a:ext cx="57100" cy="57100"/>
              </a:xfrm>
              <a:custGeom>
                <a:rect b="b" l="l" r="r" t="t"/>
                <a:pathLst>
                  <a:path extrusionOk="0" h="2284" w="2284">
                    <a:moveTo>
                      <a:pt x="1" y="1"/>
                    </a:moveTo>
                    <a:lnTo>
                      <a:pt x="1" y="2283"/>
                    </a:lnTo>
                    <a:lnTo>
                      <a:pt x="2283" y="2283"/>
                    </a:lnTo>
                    <a:lnTo>
                      <a:pt x="2283"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12"/>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12"/>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3" name="Google Shape;533;p12"/>
            <p:cNvGrpSpPr/>
            <p:nvPr/>
          </p:nvGrpSpPr>
          <p:grpSpPr>
            <a:xfrm>
              <a:off x="8297559" y="4340559"/>
              <a:ext cx="648306" cy="649281"/>
              <a:chOff x="5022684" y="4300597"/>
              <a:chExt cx="648306" cy="649281"/>
            </a:xfrm>
          </p:grpSpPr>
          <p:sp>
            <p:nvSpPr>
              <p:cNvPr id="534" name="Google Shape;534;p12"/>
              <p:cNvSpPr/>
              <p:nvPr/>
            </p:nvSpPr>
            <p:spPr>
              <a:xfrm>
                <a:off x="5022684" y="4300597"/>
                <a:ext cx="235516" cy="235528"/>
              </a:xfrm>
              <a:custGeom>
                <a:rect b="b" l="l" r="r" t="t"/>
                <a:pathLst>
                  <a:path extrusionOk="0" h="4851" w="4851">
                    <a:moveTo>
                      <a:pt x="0" y="1"/>
                    </a:moveTo>
                    <a:lnTo>
                      <a:pt x="0" y="4851"/>
                    </a:lnTo>
                    <a:lnTo>
                      <a:pt x="4850" y="4851"/>
                    </a:lnTo>
                    <a:lnTo>
                      <a:pt x="4850"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12"/>
              <p:cNvSpPr/>
              <p:nvPr/>
            </p:nvSpPr>
            <p:spPr>
              <a:xfrm>
                <a:off x="5157512" y="4434502"/>
                <a:ext cx="166235" cy="166292"/>
              </a:xfrm>
              <a:custGeom>
                <a:rect b="b" l="l" r="r" t="t"/>
                <a:pathLst>
                  <a:path extrusionOk="0" h="3425" w="3424">
                    <a:moveTo>
                      <a:pt x="0" y="1"/>
                    </a:moveTo>
                    <a:lnTo>
                      <a:pt x="0" y="3424"/>
                    </a:lnTo>
                    <a:lnTo>
                      <a:pt x="3424" y="3424"/>
                    </a:lnTo>
                    <a:lnTo>
                      <a:pt x="342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12"/>
              <p:cNvSpPr/>
              <p:nvPr/>
            </p:nvSpPr>
            <p:spPr>
              <a:xfrm>
                <a:off x="5569375" y="4434502"/>
                <a:ext cx="101615" cy="101620"/>
              </a:xfrm>
              <a:custGeom>
                <a:rect b="b" l="l" r="r" t="t"/>
                <a:pathLst>
                  <a:path extrusionOk="0" h="2093" w="2093">
                    <a:moveTo>
                      <a:pt x="0" y="1"/>
                    </a:moveTo>
                    <a:lnTo>
                      <a:pt x="0" y="2093"/>
                    </a:lnTo>
                    <a:lnTo>
                      <a:pt x="2093" y="2093"/>
                    </a:lnTo>
                    <a:lnTo>
                      <a:pt x="2093"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12"/>
              <p:cNvSpPr/>
              <p:nvPr/>
            </p:nvSpPr>
            <p:spPr>
              <a:xfrm>
                <a:off x="5294185" y="4811309"/>
                <a:ext cx="138562" cy="138569"/>
              </a:xfrm>
              <a:custGeom>
                <a:rect b="b" l="l" r="r" t="t"/>
                <a:pathLst>
                  <a:path extrusionOk="0" h="2854" w="2854">
                    <a:moveTo>
                      <a:pt x="0" y="0"/>
                    </a:moveTo>
                    <a:lnTo>
                      <a:pt x="0" y="2853"/>
                    </a:lnTo>
                    <a:lnTo>
                      <a:pt x="2853" y="2853"/>
                    </a:lnTo>
                    <a:lnTo>
                      <a:pt x="2853"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8" name="Google Shape;538;p12"/>
            <p:cNvGrpSpPr/>
            <p:nvPr/>
          </p:nvGrpSpPr>
          <p:grpSpPr>
            <a:xfrm>
              <a:off x="7250460" y="1777966"/>
              <a:ext cx="365869" cy="328105"/>
              <a:chOff x="7194285" y="1228366"/>
              <a:chExt cx="365869" cy="328105"/>
            </a:xfrm>
          </p:grpSpPr>
          <p:sp>
            <p:nvSpPr>
              <p:cNvPr id="539" name="Google Shape;539;p12"/>
              <p:cNvSpPr/>
              <p:nvPr/>
            </p:nvSpPr>
            <p:spPr>
              <a:xfrm>
                <a:off x="7474434" y="1291960"/>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12"/>
              <p:cNvSpPr/>
              <p:nvPr/>
            </p:nvSpPr>
            <p:spPr>
              <a:xfrm>
                <a:off x="7315920" y="1470723"/>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12"/>
              <p:cNvSpPr/>
              <p:nvPr/>
            </p:nvSpPr>
            <p:spPr>
              <a:xfrm>
                <a:off x="7293820" y="1228366"/>
                <a:ext cx="15691" cy="213817"/>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12"/>
              <p:cNvSpPr/>
              <p:nvPr/>
            </p:nvSpPr>
            <p:spPr>
              <a:xfrm>
                <a:off x="7194285" y="1326989"/>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3" name="Google Shape;543;p12"/>
            <p:cNvSpPr/>
            <p:nvPr/>
          </p:nvSpPr>
          <p:spPr>
            <a:xfrm>
              <a:off x="1471030" y="4060597"/>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4" name="Google Shape;544;p12"/>
            <p:cNvGrpSpPr/>
            <p:nvPr/>
          </p:nvGrpSpPr>
          <p:grpSpPr>
            <a:xfrm>
              <a:off x="8566483" y="404987"/>
              <a:ext cx="355723" cy="1888212"/>
              <a:chOff x="124471" y="1153724"/>
              <a:chExt cx="355723" cy="1888212"/>
            </a:xfrm>
          </p:grpSpPr>
          <p:sp>
            <p:nvSpPr>
              <p:cNvPr id="545" name="Google Shape;545;p12"/>
              <p:cNvSpPr/>
              <p:nvPr/>
            </p:nvSpPr>
            <p:spPr>
              <a:xfrm>
                <a:off x="224005" y="115372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12"/>
              <p:cNvSpPr/>
              <p:nvPr/>
            </p:nvSpPr>
            <p:spPr>
              <a:xfrm>
                <a:off x="124471" y="125140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2"/>
              <p:cNvSpPr/>
              <p:nvPr/>
            </p:nvSpPr>
            <p:spPr>
              <a:xfrm>
                <a:off x="323843" y="139555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2"/>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2"/>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0" name="Google Shape;550;p12"/>
            <p:cNvGrpSpPr/>
            <p:nvPr/>
          </p:nvGrpSpPr>
          <p:grpSpPr>
            <a:xfrm>
              <a:off x="220727" y="2508884"/>
              <a:ext cx="232368" cy="973685"/>
              <a:chOff x="6656577" y="3252597"/>
              <a:chExt cx="232368" cy="973685"/>
            </a:xfrm>
          </p:grpSpPr>
          <p:sp>
            <p:nvSpPr>
              <p:cNvPr id="551" name="Google Shape;551;p12"/>
              <p:cNvSpPr/>
              <p:nvPr/>
            </p:nvSpPr>
            <p:spPr>
              <a:xfrm>
                <a:off x="6797232"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12"/>
              <p:cNvSpPr/>
              <p:nvPr/>
            </p:nvSpPr>
            <p:spPr>
              <a:xfrm>
                <a:off x="6797232"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12"/>
              <p:cNvSpPr/>
              <p:nvPr/>
            </p:nvSpPr>
            <p:spPr>
              <a:xfrm>
                <a:off x="6797232"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12"/>
              <p:cNvSpPr/>
              <p:nvPr/>
            </p:nvSpPr>
            <p:spPr>
              <a:xfrm>
                <a:off x="6656577"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12"/>
              <p:cNvSpPr/>
              <p:nvPr/>
            </p:nvSpPr>
            <p:spPr>
              <a:xfrm>
                <a:off x="6656577"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12"/>
              <p:cNvSpPr/>
              <p:nvPr/>
            </p:nvSpPr>
            <p:spPr>
              <a:xfrm>
                <a:off x="6656577"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12"/>
              <p:cNvSpPr/>
              <p:nvPr/>
            </p:nvSpPr>
            <p:spPr>
              <a:xfrm>
                <a:off x="6797232"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12"/>
              <p:cNvSpPr/>
              <p:nvPr/>
            </p:nvSpPr>
            <p:spPr>
              <a:xfrm>
                <a:off x="6797232"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12"/>
              <p:cNvSpPr/>
              <p:nvPr/>
            </p:nvSpPr>
            <p:spPr>
              <a:xfrm>
                <a:off x="6798001" y="4135338"/>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12"/>
              <p:cNvSpPr/>
              <p:nvPr/>
            </p:nvSpPr>
            <p:spPr>
              <a:xfrm>
                <a:off x="6656577"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12"/>
              <p:cNvSpPr/>
              <p:nvPr/>
            </p:nvSpPr>
            <p:spPr>
              <a:xfrm>
                <a:off x="6656577"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12"/>
              <p:cNvSpPr/>
              <p:nvPr/>
            </p:nvSpPr>
            <p:spPr>
              <a:xfrm>
                <a:off x="6656577" y="4135338"/>
                <a:ext cx="91712" cy="90944"/>
              </a:xfrm>
              <a:custGeom>
                <a:rect b="b" l="l" r="r" t="t"/>
                <a:pathLst>
                  <a:path extrusionOk="0" h="3904" w="3937">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3" name="Shape 563"/>
        <p:cNvGrpSpPr/>
        <p:nvPr/>
      </p:nvGrpSpPr>
      <p:grpSpPr>
        <a:xfrm>
          <a:off x="0" y="0"/>
          <a:ext cx="0" cy="0"/>
          <a:chOff x="0" y="0"/>
          <a:chExt cx="0" cy="0"/>
        </a:xfrm>
      </p:grpSpPr>
      <p:sp>
        <p:nvSpPr>
          <p:cNvPr id="564" name="Google Shape;564;p13"/>
          <p:cNvSpPr txBox="1"/>
          <p:nvPr>
            <p:ph type="title"/>
          </p:nvPr>
        </p:nvSpPr>
        <p:spPr>
          <a:xfrm>
            <a:off x="720000" y="539400"/>
            <a:ext cx="7704000" cy="47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565" name="Google Shape;565;p13"/>
          <p:cNvGrpSpPr/>
          <p:nvPr/>
        </p:nvGrpSpPr>
        <p:grpSpPr>
          <a:xfrm>
            <a:off x="4800605" y="-2897864"/>
            <a:ext cx="8043475" cy="8043475"/>
            <a:chOff x="1241175" y="-1300650"/>
            <a:chExt cx="8043475" cy="8043475"/>
          </a:xfrm>
        </p:grpSpPr>
        <p:sp>
          <p:nvSpPr>
            <p:cNvPr id="566" name="Google Shape;566;p13"/>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13"/>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3"/>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13"/>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13"/>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13"/>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3"/>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3" name="Google Shape;573;p13"/>
          <p:cNvGrpSpPr/>
          <p:nvPr/>
        </p:nvGrpSpPr>
        <p:grpSpPr>
          <a:xfrm>
            <a:off x="149053" y="4565252"/>
            <a:ext cx="631910" cy="457789"/>
            <a:chOff x="855125" y="679497"/>
            <a:chExt cx="254310" cy="184228"/>
          </a:xfrm>
        </p:grpSpPr>
        <p:sp>
          <p:nvSpPr>
            <p:cNvPr id="574" name="Google Shape;574;p13"/>
            <p:cNvSpPr/>
            <p:nvPr/>
          </p:nvSpPr>
          <p:spPr>
            <a:xfrm>
              <a:off x="1052335" y="679497"/>
              <a:ext cx="57100" cy="57100"/>
            </a:xfrm>
            <a:custGeom>
              <a:rect b="b" l="l" r="r" t="t"/>
              <a:pathLst>
                <a:path extrusionOk="0" h="2284" w="2284">
                  <a:moveTo>
                    <a:pt x="1" y="1"/>
                  </a:moveTo>
                  <a:lnTo>
                    <a:pt x="1" y="2283"/>
                  </a:lnTo>
                  <a:lnTo>
                    <a:pt x="2283" y="2283"/>
                  </a:lnTo>
                  <a:lnTo>
                    <a:pt x="2283"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13"/>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13"/>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7" name="Google Shape;577;p13"/>
          <p:cNvGrpSpPr/>
          <p:nvPr/>
        </p:nvGrpSpPr>
        <p:grpSpPr>
          <a:xfrm>
            <a:off x="8566487" y="4536452"/>
            <a:ext cx="482553" cy="515376"/>
            <a:chOff x="5188437" y="4434502"/>
            <a:chExt cx="482553" cy="515376"/>
          </a:xfrm>
        </p:grpSpPr>
        <p:sp>
          <p:nvSpPr>
            <p:cNvPr id="578" name="Google Shape;578;p13"/>
            <p:cNvSpPr/>
            <p:nvPr/>
          </p:nvSpPr>
          <p:spPr>
            <a:xfrm>
              <a:off x="5188437" y="4711802"/>
              <a:ext cx="166235" cy="166292"/>
            </a:xfrm>
            <a:custGeom>
              <a:rect b="b" l="l" r="r" t="t"/>
              <a:pathLst>
                <a:path extrusionOk="0" h="3425" w="3424">
                  <a:moveTo>
                    <a:pt x="0" y="1"/>
                  </a:moveTo>
                  <a:lnTo>
                    <a:pt x="0" y="3424"/>
                  </a:lnTo>
                  <a:lnTo>
                    <a:pt x="3424" y="3424"/>
                  </a:lnTo>
                  <a:lnTo>
                    <a:pt x="342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13"/>
            <p:cNvSpPr/>
            <p:nvPr/>
          </p:nvSpPr>
          <p:spPr>
            <a:xfrm>
              <a:off x="5569375" y="4434502"/>
              <a:ext cx="101615" cy="101620"/>
            </a:xfrm>
            <a:custGeom>
              <a:rect b="b" l="l" r="r" t="t"/>
              <a:pathLst>
                <a:path extrusionOk="0" h="2093" w="2093">
                  <a:moveTo>
                    <a:pt x="0" y="1"/>
                  </a:moveTo>
                  <a:lnTo>
                    <a:pt x="0" y="2093"/>
                  </a:lnTo>
                  <a:lnTo>
                    <a:pt x="2093" y="2093"/>
                  </a:lnTo>
                  <a:lnTo>
                    <a:pt x="2093"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13"/>
            <p:cNvSpPr/>
            <p:nvPr/>
          </p:nvSpPr>
          <p:spPr>
            <a:xfrm>
              <a:off x="5294185" y="4811309"/>
              <a:ext cx="138562" cy="138569"/>
            </a:xfrm>
            <a:custGeom>
              <a:rect b="b" l="l" r="r" t="t"/>
              <a:pathLst>
                <a:path extrusionOk="0" h="2854" w="2854">
                  <a:moveTo>
                    <a:pt x="0" y="0"/>
                  </a:moveTo>
                  <a:lnTo>
                    <a:pt x="0" y="2853"/>
                  </a:lnTo>
                  <a:lnTo>
                    <a:pt x="2853" y="2853"/>
                  </a:lnTo>
                  <a:lnTo>
                    <a:pt x="2853"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1" name="Google Shape;581;p13"/>
          <p:cNvGrpSpPr/>
          <p:nvPr/>
        </p:nvGrpSpPr>
        <p:grpSpPr>
          <a:xfrm>
            <a:off x="8566483" y="404987"/>
            <a:ext cx="355723" cy="1888212"/>
            <a:chOff x="124471" y="1153724"/>
            <a:chExt cx="355723" cy="1888212"/>
          </a:xfrm>
        </p:grpSpPr>
        <p:sp>
          <p:nvSpPr>
            <p:cNvPr id="582" name="Google Shape;582;p13"/>
            <p:cNvSpPr/>
            <p:nvPr/>
          </p:nvSpPr>
          <p:spPr>
            <a:xfrm>
              <a:off x="224005" y="115372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13"/>
            <p:cNvSpPr/>
            <p:nvPr/>
          </p:nvSpPr>
          <p:spPr>
            <a:xfrm>
              <a:off x="124471" y="125140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13"/>
            <p:cNvSpPr/>
            <p:nvPr/>
          </p:nvSpPr>
          <p:spPr>
            <a:xfrm>
              <a:off x="323843" y="139555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13"/>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13"/>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7" name="Google Shape;587;p13"/>
          <p:cNvGrpSpPr/>
          <p:nvPr/>
        </p:nvGrpSpPr>
        <p:grpSpPr>
          <a:xfrm>
            <a:off x="149052" y="264134"/>
            <a:ext cx="232368" cy="973685"/>
            <a:chOff x="6656577" y="3252597"/>
            <a:chExt cx="232368" cy="973685"/>
          </a:xfrm>
        </p:grpSpPr>
        <p:sp>
          <p:nvSpPr>
            <p:cNvPr id="588" name="Google Shape;588;p13"/>
            <p:cNvSpPr/>
            <p:nvPr/>
          </p:nvSpPr>
          <p:spPr>
            <a:xfrm>
              <a:off x="6797232"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13"/>
            <p:cNvSpPr/>
            <p:nvPr/>
          </p:nvSpPr>
          <p:spPr>
            <a:xfrm>
              <a:off x="6797232"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13"/>
            <p:cNvSpPr/>
            <p:nvPr/>
          </p:nvSpPr>
          <p:spPr>
            <a:xfrm>
              <a:off x="6797232"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13"/>
            <p:cNvSpPr/>
            <p:nvPr/>
          </p:nvSpPr>
          <p:spPr>
            <a:xfrm>
              <a:off x="6656577"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13"/>
            <p:cNvSpPr/>
            <p:nvPr/>
          </p:nvSpPr>
          <p:spPr>
            <a:xfrm>
              <a:off x="6656577"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3"/>
            <p:cNvSpPr/>
            <p:nvPr/>
          </p:nvSpPr>
          <p:spPr>
            <a:xfrm>
              <a:off x="6656577"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3"/>
            <p:cNvSpPr/>
            <p:nvPr/>
          </p:nvSpPr>
          <p:spPr>
            <a:xfrm>
              <a:off x="6797232"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3"/>
            <p:cNvSpPr/>
            <p:nvPr/>
          </p:nvSpPr>
          <p:spPr>
            <a:xfrm>
              <a:off x="6797232"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13"/>
            <p:cNvSpPr/>
            <p:nvPr/>
          </p:nvSpPr>
          <p:spPr>
            <a:xfrm>
              <a:off x="6798001" y="4135338"/>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13"/>
            <p:cNvSpPr/>
            <p:nvPr/>
          </p:nvSpPr>
          <p:spPr>
            <a:xfrm>
              <a:off x="6656577"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13"/>
            <p:cNvSpPr/>
            <p:nvPr/>
          </p:nvSpPr>
          <p:spPr>
            <a:xfrm>
              <a:off x="6656577"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13"/>
            <p:cNvSpPr/>
            <p:nvPr/>
          </p:nvSpPr>
          <p:spPr>
            <a:xfrm>
              <a:off x="6656577" y="4135338"/>
              <a:ext cx="91712" cy="90944"/>
            </a:xfrm>
            <a:custGeom>
              <a:rect b="b" l="l" r="r" t="t"/>
              <a:pathLst>
                <a:path extrusionOk="0" h="3904" w="3937">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0" name="Google Shape;600;p13"/>
          <p:cNvGrpSpPr/>
          <p:nvPr/>
        </p:nvGrpSpPr>
        <p:grpSpPr>
          <a:xfrm>
            <a:off x="7173812" y="193699"/>
            <a:ext cx="609540" cy="583574"/>
            <a:chOff x="3105300" y="593625"/>
            <a:chExt cx="256800" cy="245850"/>
          </a:xfrm>
        </p:grpSpPr>
        <p:sp>
          <p:nvSpPr>
            <p:cNvPr id="601" name="Google Shape;601;p13"/>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13"/>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13"/>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3"/>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05" name="Shape 605"/>
        <p:cNvGrpSpPr/>
        <p:nvPr/>
      </p:nvGrpSpPr>
      <p:grpSpPr>
        <a:xfrm>
          <a:off x="0" y="0"/>
          <a:ext cx="0" cy="0"/>
          <a:chOff x="0" y="0"/>
          <a:chExt cx="0" cy="0"/>
        </a:xfrm>
      </p:grpSpPr>
      <p:sp>
        <p:nvSpPr>
          <p:cNvPr id="606" name="Google Shape;606;p14"/>
          <p:cNvSpPr txBox="1"/>
          <p:nvPr>
            <p:ph idx="1" type="body"/>
          </p:nvPr>
        </p:nvSpPr>
        <p:spPr>
          <a:xfrm>
            <a:off x="4419600" y="1340893"/>
            <a:ext cx="3858900" cy="2616600"/>
          </a:xfrm>
          <a:prstGeom prst="rect">
            <a:avLst/>
          </a:prstGeom>
          <a:noFill/>
          <a:ln>
            <a:noFill/>
          </a:ln>
        </p:spPr>
        <p:txBody>
          <a:bodyPr anchorCtr="0" anchor="ctr" bIns="91425" lIns="91425" spcFirstLastPara="1" rIns="91425" wrap="square" tIns="91425">
            <a:noAutofit/>
          </a:bodyPr>
          <a:lstStyle>
            <a:lvl1pPr indent="-317500" lvl="0" marL="457200" algn="l">
              <a:lnSpc>
                <a:spcPct val="100000"/>
              </a:lnSpc>
              <a:spcBef>
                <a:spcPts val="0"/>
              </a:spcBef>
              <a:spcAft>
                <a:spcPts val="0"/>
              </a:spcAft>
              <a:buClr>
                <a:schemeClr val="accent1"/>
              </a:buClr>
              <a:buSzPts val="14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607" name="Google Shape;607;p14"/>
          <p:cNvSpPr txBox="1"/>
          <p:nvPr>
            <p:ph type="title"/>
          </p:nvPr>
        </p:nvSpPr>
        <p:spPr>
          <a:xfrm>
            <a:off x="713100" y="2012175"/>
            <a:ext cx="2755200" cy="10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608" name="Google Shape;608;p14"/>
          <p:cNvGrpSpPr/>
          <p:nvPr/>
        </p:nvGrpSpPr>
        <p:grpSpPr>
          <a:xfrm>
            <a:off x="4846105" y="-5016964"/>
            <a:ext cx="8043475" cy="8043475"/>
            <a:chOff x="1241175" y="-1300650"/>
            <a:chExt cx="8043475" cy="8043475"/>
          </a:xfrm>
        </p:grpSpPr>
        <p:sp>
          <p:nvSpPr>
            <p:cNvPr id="609" name="Google Shape;609;p14"/>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14"/>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14"/>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4"/>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14"/>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14"/>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14"/>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6" name="Google Shape;616;p14"/>
          <p:cNvGrpSpPr/>
          <p:nvPr/>
        </p:nvGrpSpPr>
        <p:grpSpPr>
          <a:xfrm>
            <a:off x="280137" y="93801"/>
            <a:ext cx="8677907" cy="4873927"/>
            <a:chOff x="280137" y="93801"/>
            <a:chExt cx="8677907" cy="4873927"/>
          </a:xfrm>
        </p:grpSpPr>
        <p:sp>
          <p:nvSpPr>
            <p:cNvPr id="617" name="Google Shape;617;p14"/>
            <p:cNvSpPr/>
            <p:nvPr/>
          </p:nvSpPr>
          <p:spPr>
            <a:xfrm>
              <a:off x="7601469" y="93801"/>
              <a:ext cx="462359" cy="462382"/>
            </a:xfrm>
            <a:custGeom>
              <a:rect b="b" l="l" r="r" t="t"/>
              <a:pathLst>
                <a:path extrusionOk="0" h="19849" w="19848">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rgbClr val="92F7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18" name="Google Shape;618;p14"/>
            <p:cNvGrpSpPr/>
            <p:nvPr/>
          </p:nvGrpSpPr>
          <p:grpSpPr>
            <a:xfrm>
              <a:off x="4632210" y="228066"/>
              <a:ext cx="365869" cy="328105"/>
              <a:chOff x="7194285" y="1228366"/>
              <a:chExt cx="365869" cy="328105"/>
            </a:xfrm>
          </p:grpSpPr>
          <p:sp>
            <p:nvSpPr>
              <p:cNvPr id="619" name="Google Shape;619;p14"/>
              <p:cNvSpPr/>
              <p:nvPr/>
            </p:nvSpPr>
            <p:spPr>
              <a:xfrm>
                <a:off x="7474434" y="1291960"/>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4"/>
              <p:cNvSpPr/>
              <p:nvPr/>
            </p:nvSpPr>
            <p:spPr>
              <a:xfrm>
                <a:off x="7315920" y="1470723"/>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14"/>
              <p:cNvSpPr/>
              <p:nvPr/>
            </p:nvSpPr>
            <p:spPr>
              <a:xfrm>
                <a:off x="7293820" y="1228366"/>
                <a:ext cx="15691" cy="213817"/>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14"/>
              <p:cNvSpPr/>
              <p:nvPr/>
            </p:nvSpPr>
            <p:spPr>
              <a:xfrm>
                <a:off x="7194285" y="1326989"/>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3" name="Google Shape;623;p14"/>
            <p:cNvSpPr/>
            <p:nvPr/>
          </p:nvSpPr>
          <p:spPr>
            <a:xfrm>
              <a:off x="860780" y="296472"/>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24" name="Google Shape;624;p14"/>
            <p:cNvGrpSpPr/>
            <p:nvPr/>
          </p:nvGrpSpPr>
          <p:grpSpPr>
            <a:xfrm>
              <a:off x="8602321" y="2462062"/>
              <a:ext cx="355723" cy="1888212"/>
              <a:chOff x="124471" y="1153724"/>
              <a:chExt cx="355723" cy="1888212"/>
            </a:xfrm>
          </p:grpSpPr>
          <p:sp>
            <p:nvSpPr>
              <p:cNvPr id="625" name="Google Shape;625;p14"/>
              <p:cNvSpPr/>
              <p:nvPr/>
            </p:nvSpPr>
            <p:spPr>
              <a:xfrm>
                <a:off x="224005" y="115372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14"/>
              <p:cNvSpPr/>
              <p:nvPr/>
            </p:nvSpPr>
            <p:spPr>
              <a:xfrm>
                <a:off x="124471" y="125140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14"/>
              <p:cNvSpPr/>
              <p:nvPr/>
            </p:nvSpPr>
            <p:spPr>
              <a:xfrm>
                <a:off x="323843" y="139555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14"/>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4"/>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0" name="Google Shape;630;p14"/>
            <p:cNvGrpSpPr/>
            <p:nvPr/>
          </p:nvGrpSpPr>
          <p:grpSpPr>
            <a:xfrm>
              <a:off x="280137" y="1059674"/>
              <a:ext cx="609540" cy="583574"/>
              <a:chOff x="3105300" y="593625"/>
              <a:chExt cx="256800" cy="245850"/>
            </a:xfrm>
          </p:grpSpPr>
          <p:sp>
            <p:nvSpPr>
              <p:cNvPr id="631" name="Google Shape;631;p14"/>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14"/>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14"/>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14"/>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5" name="Google Shape;635;p14"/>
            <p:cNvGrpSpPr/>
            <p:nvPr/>
          </p:nvGrpSpPr>
          <p:grpSpPr>
            <a:xfrm>
              <a:off x="488778" y="4452227"/>
              <a:ext cx="631910" cy="457789"/>
              <a:chOff x="855125" y="679497"/>
              <a:chExt cx="254310" cy="184228"/>
            </a:xfrm>
          </p:grpSpPr>
          <p:sp>
            <p:nvSpPr>
              <p:cNvPr id="636" name="Google Shape;636;p14"/>
              <p:cNvSpPr/>
              <p:nvPr/>
            </p:nvSpPr>
            <p:spPr>
              <a:xfrm>
                <a:off x="1052335" y="679497"/>
                <a:ext cx="57100" cy="57100"/>
              </a:xfrm>
              <a:custGeom>
                <a:rect b="b" l="l" r="r" t="t"/>
                <a:pathLst>
                  <a:path extrusionOk="0" h="2284" w="2284">
                    <a:moveTo>
                      <a:pt x="1" y="1"/>
                    </a:moveTo>
                    <a:lnTo>
                      <a:pt x="1" y="2283"/>
                    </a:lnTo>
                    <a:lnTo>
                      <a:pt x="2283" y="2283"/>
                    </a:lnTo>
                    <a:lnTo>
                      <a:pt x="2283"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14"/>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14"/>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9" name="Google Shape;639;p14"/>
            <p:cNvGrpSpPr/>
            <p:nvPr/>
          </p:nvGrpSpPr>
          <p:grpSpPr>
            <a:xfrm>
              <a:off x="7450012" y="4632477"/>
              <a:ext cx="456233" cy="335251"/>
              <a:chOff x="8353512" y="4107552"/>
              <a:chExt cx="456233" cy="335251"/>
            </a:xfrm>
          </p:grpSpPr>
          <p:sp>
            <p:nvSpPr>
              <p:cNvPr id="640" name="Google Shape;640;p14"/>
              <p:cNvSpPr/>
              <p:nvPr/>
            </p:nvSpPr>
            <p:spPr>
              <a:xfrm>
                <a:off x="8353512" y="4162027"/>
                <a:ext cx="159778" cy="158864"/>
              </a:xfrm>
              <a:custGeom>
                <a:rect b="b" l="l" r="r" t="t"/>
                <a:pathLst>
                  <a:path extrusionOk="0" h="3272" w="3291">
                    <a:moveTo>
                      <a:pt x="0" y="0"/>
                    </a:moveTo>
                    <a:lnTo>
                      <a:pt x="0" y="3272"/>
                    </a:lnTo>
                    <a:lnTo>
                      <a:pt x="3291" y="3272"/>
                    </a:lnTo>
                    <a:lnTo>
                      <a:pt x="3291"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4"/>
              <p:cNvSpPr/>
              <p:nvPr/>
            </p:nvSpPr>
            <p:spPr>
              <a:xfrm>
                <a:off x="8452315" y="4256216"/>
                <a:ext cx="185655" cy="186587"/>
              </a:xfrm>
              <a:custGeom>
                <a:rect b="b" l="l" r="r" t="t"/>
                <a:pathLst>
                  <a:path extrusionOk="0" h="3843" w="3824">
                    <a:moveTo>
                      <a:pt x="1" y="0"/>
                    </a:moveTo>
                    <a:lnTo>
                      <a:pt x="1" y="3843"/>
                    </a:lnTo>
                    <a:lnTo>
                      <a:pt x="3824" y="3843"/>
                    </a:lnTo>
                    <a:lnTo>
                      <a:pt x="3824"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14"/>
              <p:cNvSpPr/>
              <p:nvPr/>
            </p:nvSpPr>
            <p:spPr>
              <a:xfrm>
                <a:off x="8616710" y="4107552"/>
                <a:ext cx="193035" cy="193045"/>
              </a:xfrm>
              <a:custGeom>
                <a:rect b="b" l="l" r="r" t="t"/>
                <a:pathLst>
                  <a:path extrusionOk="0" h="3976" w="3976">
                    <a:moveTo>
                      <a:pt x="0" y="0"/>
                    </a:moveTo>
                    <a:lnTo>
                      <a:pt x="0" y="3975"/>
                    </a:lnTo>
                    <a:lnTo>
                      <a:pt x="3976" y="3975"/>
                    </a:lnTo>
                    <a:lnTo>
                      <a:pt x="3976"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43" name="Shape 643"/>
        <p:cNvGrpSpPr/>
        <p:nvPr/>
      </p:nvGrpSpPr>
      <p:grpSpPr>
        <a:xfrm>
          <a:off x="0" y="0"/>
          <a:ext cx="0" cy="0"/>
          <a:chOff x="0" y="0"/>
          <a:chExt cx="0" cy="0"/>
        </a:xfrm>
      </p:grpSpPr>
      <p:sp>
        <p:nvSpPr>
          <p:cNvPr id="644" name="Google Shape;644;p15"/>
          <p:cNvSpPr txBox="1"/>
          <p:nvPr>
            <p:ph type="title"/>
          </p:nvPr>
        </p:nvSpPr>
        <p:spPr>
          <a:xfrm>
            <a:off x="2447100" y="662625"/>
            <a:ext cx="5983800" cy="2529300"/>
          </a:xfrm>
          <a:prstGeom prst="rect">
            <a:avLst/>
          </a:prstGeom>
          <a:noFill/>
          <a:ln>
            <a:noFill/>
          </a:ln>
        </p:spPr>
        <p:txBody>
          <a:bodyPr anchorCtr="0" anchor="ctr" bIns="91425" lIns="91425" spcFirstLastPara="1" rIns="91425" wrap="square" tIns="91425">
            <a:noAutofit/>
          </a:bodyPr>
          <a:lstStyle>
            <a:lvl1pPr lvl="0" algn="r">
              <a:lnSpc>
                <a:spcPct val="90000"/>
              </a:lnSpc>
              <a:spcBef>
                <a:spcPts val="0"/>
              </a:spcBef>
              <a:spcAft>
                <a:spcPts val="0"/>
              </a:spcAft>
              <a:buSzPts val="4800"/>
              <a:buNone/>
              <a:defRPr sz="73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grpSp>
        <p:nvGrpSpPr>
          <p:cNvPr id="645" name="Google Shape;645;p15"/>
          <p:cNvGrpSpPr/>
          <p:nvPr/>
        </p:nvGrpSpPr>
        <p:grpSpPr>
          <a:xfrm>
            <a:off x="3963663" y="-2091225"/>
            <a:ext cx="8043475" cy="8043475"/>
            <a:chOff x="1241175" y="-1300650"/>
            <a:chExt cx="8043475" cy="8043475"/>
          </a:xfrm>
        </p:grpSpPr>
        <p:sp>
          <p:nvSpPr>
            <p:cNvPr id="646" name="Google Shape;646;p15"/>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15"/>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15"/>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15"/>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5"/>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5"/>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5"/>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3" name="Google Shape;653;p15"/>
          <p:cNvGrpSpPr/>
          <p:nvPr/>
        </p:nvGrpSpPr>
        <p:grpSpPr>
          <a:xfrm>
            <a:off x="551187" y="193699"/>
            <a:ext cx="609540" cy="583574"/>
            <a:chOff x="3105300" y="593625"/>
            <a:chExt cx="256800" cy="245850"/>
          </a:xfrm>
        </p:grpSpPr>
        <p:sp>
          <p:nvSpPr>
            <p:cNvPr id="654" name="Google Shape;654;p15"/>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15"/>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5"/>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5"/>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8" name="Google Shape;658;p15"/>
          <p:cNvGrpSpPr/>
          <p:nvPr/>
        </p:nvGrpSpPr>
        <p:grpSpPr>
          <a:xfrm>
            <a:off x="8184044" y="317575"/>
            <a:ext cx="498706" cy="477465"/>
            <a:chOff x="3105300" y="593625"/>
            <a:chExt cx="256800" cy="245850"/>
          </a:xfrm>
        </p:grpSpPr>
        <p:sp>
          <p:nvSpPr>
            <p:cNvPr id="659" name="Google Shape;659;p15"/>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15"/>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15"/>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15"/>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3" name="Google Shape;663;p15"/>
          <p:cNvGrpSpPr/>
          <p:nvPr/>
        </p:nvGrpSpPr>
        <p:grpSpPr>
          <a:xfrm>
            <a:off x="8353512" y="4107552"/>
            <a:ext cx="456233" cy="335251"/>
            <a:chOff x="8353512" y="4107552"/>
            <a:chExt cx="456233" cy="335251"/>
          </a:xfrm>
        </p:grpSpPr>
        <p:sp>
          <p:nvSpPr>
            <p:cNvPr id="664" name="Google Shape;664;p15"/>
            <p:cNvSpPr/>
            <p:nvPr/>
          </p:nvSpPr>
          <p:spPr>
            <a:xfrm>
              <a:off x="8353512" y="4162027"/>
              <a:ext cx="159778" cy="158864"/>
            </a:xfrm>
            <a:custGeom>
              <a:rect b="b" l="l" r="r" t="t"/>
              <a:pathLst>
                <a:path extrusionOk="0" h="3272" w="3291">
                  <a:moveTo>
                    <a:pt x="0" y="0"/>
                  </a:moveTo>
                  <a:lnTo>
                    <a:pt x="0" y="3272"/>
                  </a:lnTo>
                  <a:lnTo>
                    <a:pt x="3291" y="3272"/>
                  </a:lnTo>
                  <a:lnTo>
                    <a:pt x="3291"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15"/>
            <p:cNvSpPr/>
            <p:nvPr/>
          </p:nvSpPr>
          <p:spPr>
            <a:xfrm>
              <a:off x="8452315" y="4256216"/>
              <a:ext cx="185655" cy="186587"/>
            </a:xfrm>
            <a:custGeom>
              <a:rect b="b" l="l" r="r" t="t"/>
              <a:pathLst>
                <a:path extrusionOk="0" h="3843" w="3824">
                  <a:moveTo>
                    <a:pt x="1" y="0"/>
                  </a:moveTo>
                  <a:lnTo>
                    <a:pt x="1" y="3843"/>
                  </a:lnTo>
                  <a:lnTo>
                    <a:pt x="3824" y="3843"/>
                  </a:lnTo>
                  <a:lnTo>
                    <a:pt x="3824"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15"/>
            <p:cNvSpPr/>
            <p:nvPr/>
          </p:nvSpPr>
          <p:spPr>
            <a:xfrm>
              <a:off x="8616710" y="4107552"/>
              <a:ext cx="193035" cy="193045"/>
            </a:xfrm>
            <a:custGeom>
              <a:rect b="b" l="l" r="r" t="t"/>
              <a:pathLst>
                <a:path extrusionOk="0" h="3976" w="3976">
                  <a:moveTo>
                    <a:pt x="0" y="0"/>
                  </a:moveTo>
                  <a:lnTo>
                    <a:pt x="0" y="3975"/>
                  </a:lnTo>
                  <a:lnTo>
                    <a:pt x="3976" y="3975"/>
                  </a:lnTo>
                  <a:lnTo>
                    <a:pt x="3976"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7" name="Google Shape;667;p15"/>
          <p:cNvGrpSpPr/>
          <p:nvPr/>
        </p:nvGrpSpPr>
        <p:grpSpPr>
          <a:xfrm>
            <a:off x="4713835" y="193704"/>
            <a:ext cx="518269" cy="328105"/>
            <a:chOff x="783960" y="4261704"/>
            <a:chExt cx="518269" cy="328105"/>
          </a:xfrm>
        </p:grpSpPr>
        <p:sp>
          <p:nvSpPr>
            <p:cNvPr id="668" name="Google Shape;668;p15"/>
            <p:cNvSpPr/>
            <p:nvPr/>
          </p:nvSpPr>
          <p:spPr>
            <a:xfrm>
              <a:off x="1072397" y="4333585"/>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69" name="Google Shape;669;p15"/>
            <p:cNvGrpSpPr/>
            <p:nvPr/>
          </p:nvGrpSpPr>
          <p:grpSpPr>
            <a:xfrm>
              <a:off x="783960" y="4261704"/>
              <a:ext cx="518269" cy="328105"/>
              <a:chOff x="783960" y="4261704"/>
              <a:chExt cx="518269" cy="328105"/>
            </a:xfrm>
          </p:grpSpPr>
          <p:sp>
            <p:nvSpPr>
              <p:cNvPr id="670" name="Google Shape;670;p15"/>
              <p:cNvSpPr/>
              <p:nvPr/>
            </p:nvSpPr>
            <p:spPr>
              <a:xfrm>
                <a:off x="1216509" y="4325297"/>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15"/>
              <p:cNvSpPr/>
              <p:nvPr/>
            </p:nvSpPr>
            <p:spPr>
              <a:xfrm>
                <a:off x="1057995" y="4504061"/>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15"/>
              <p:cNvSpPr/>
              <p:nvPr/>
            </p:nvSpPr>
            <p:spPr>
              <a:xfrm>
                <a:off x="883495" y="4261704"/>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15"/>
              <p:cNvSpPr/>
              <p:nvPr/>
            </p:nvSpPr>
            <p:spPr>
              <a:xfrm>
                <a:off x="783960" y="4360326"/>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674" name="Google Shape;674;p15"/>
          <p:cNvGrpSpPr/>
          <p:nvPr/>
        </p:nvGrpSpPr>
        <p:grpSpPr>
          <a:xfrm>
            <a:off x="8682758" y="1527568"/>
            <a:ext cx="232368" cy="974454"/>
            <a:chOff x="2546733" y="2525280"/>
            <a:chExt cx="232368" cy="974454"/>
          </a:xfrm>
        </p:grpSpPr>
        <p:sp>
          <p:nvSpPr>
            <p:cNvPr id="675" name="Google Shape;675;p15"/>
            <p:cNvSpPr/>
            <p:nvPr/>
          </p:nvSpPr>
          <p:spPr>
            <a:xfrm>
              <a:off x="2688157" y="252528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15"/>
            <p:cNvSpPr/>
            <p:nvPr/>
          </p:nvSpPr>
          <p:spPr>
            <a:xfrm>
              <a:off x="2688157" y="270789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5"/>
            <p:cNvSpPr/>
            <p:nvPr/>
          </p:nvSpPr>
          <p:spPr>
            <a:xfrm>
              <a:off x="2688157" y="289050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15"/>
            <p:cNvSpPr/>
            <p:nvPr/>
          </p:nvSpPr>
          <p:spPr>
            <a:xfrm>
              <a:off x="2546733" y="2525280"/>
              <a:ext cx="91712" cy="91712"/>
            </a:xfrm>
            <a:custGeom>
              <a:rect b="b" l="l" r="r" t="t"/>
              <a:pathLst>
                <a:path extrusionOk="0" h="3937" w="3937">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15"/>
            <p:cNvSpPr/>
            <p:nvPr/>
          </p:nvSpPr>
          <p:spPr>
            <a:xfrm>
              <a:off x="2546733" y="2707890"/>
              <a:ext cx="91712" cy="91712"/>
            </a:xfrm>
            <a:custGeom>
              <a:rect b="b" l="l" r="r" t="t"/>
              <a:pathLst>
                <a:path extrusionOk="0" h="3937" w="3937">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5"/>
            <p:cNvSpPr/>
            <p:nvPr/>
          </p:nvSpPr>
          <p:spPr>
            <a:xfrm>
              <a:off x="2546733" y="2889707"/>
              <a:ext cx="91712" cy="91712"/>
            </a:xfrm>
            <a:custGeom>
              <a:rect b="b" l="l" r="r" t="t"/>
              <a:pathLst>
                <a:path extrusionOk="0" h="3937" w="3937">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5"/>
            <p:cNvSpPr/>
            <p:nvPr/>
          </p:nvSpPr>
          <p:spPr>
            <a:xfrm>
              <a:off x="2688157" y="3043571"/>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15"/>
            <p:cNvSpPr/>
            <p:nvPr/>
          </p:nvSpPr>
          <p:spPr>
            <a:xfrm>
              <a:off x="2688157" y="322538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15"/>
            <p:cNvSpPr/>
            <p:nvPr/>
          </p:nvSpPr>
          <p:spPr>
            <a:xfrm>
              <a:off x="2688157" y="340799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15"/>
            <p:cNvSpPr/>
            <p:nvPr/>
          </p:nvSpPr>
          <p:spPr>
            <a:xfrm>
              <a:off x="2546733" y="3043571"/>
              <a:ext cx="91712" cy="90944"/>
            </a:xfrm>
            <a:custGeom>
              <a:rect b="b" l="l" r="r" t="t"/>
              <a:pathLst>
                <a:path extrusionOk="0" h="3904" w="3937">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15"/>
            <p:cNvSpPr/>
            <p:nvPr/>
          </p:nvSpPr>
          <p:spPr>
            <a:xfrm>
              <a:off x="2546733" y="3224620"/>
              <a:ext cx="91712" cy="91712"/>
            </a:xfrm>
            <a:custGeom>
              <a:rect b="b" l="l" r="r" t="t"/>
              <a:pathLst>
                <a:path extrusionOk="0" h="3937" w="3937">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15"/>
            <p:cNvSpPr/>
            <p:nvPr/>
          </p:nvSpPr>
          <p:spPr>
            <a:xfrm>
              <a:off x="2546733" y="3407229"/>
              <a:ext cx="91712" cy="91712"/>
            </a:xfrm>
            <a:custGeom>
              <a:rect b="b" l="l" r="r" t="t"/>
              <a:pathLst>
                <a:path extrusionOk="0" h="3937" w="3937">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7" name="Google Shape;687;p15"/>
          <p:cNvGrpSpPr/>
          <p:nvPr/>
        </p:nvGrpSpPr>
        <p:grpSpPr>
          <a:xfrm>
            <a:off x="4081928" y="4515327"/>
            <a:ext cx="631910" cy="457789"/>
            <a:chOff x="855125" y="679497"/>
            <a:chExt cx="254310" cy="184228"/>
          </a:xfrm>
        </p:grpSpPr>
        <p:sp>
          <p:nvSpPr>
            <p:cNvPr id="688" name="Google Shape;688;p15"/>
            <p:cNvSpPr/>
            <p:nvPr/>
          </p:nvSpPr>
          <p:spPr>
            <a:xfrm>
              <a:off x="1052335" y="679497"/>
              <a:ext cx="57100" cy="57100"/>
            </a:xfrm>
            <a:custGeom>
              <a:rect b="b" l="l" r="r" t="t"/>
              <a:pathLst>
                <a:path extrusionOk="0" h="2284" w="2284">
                  <a:moveTo>
                    <a:pt x="1" y="1"/>
                  </a:moveTo>
                  <a:lnTo>
                    <a:pt x="1" y="2283"/>
                  </a:lnTo>
                  <a:lnTo>
                    <a:pt x="2283" y="2283"/>
                  </a:lnTo>
                  <a:lnTo>
                    <a:pt x="2283"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15"/>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15"/>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91" name="Shape 691"/>
        <p:cNvGrpSpPr/>
        <p:nvPr/>
      </p:nvGrpSpPr>
      <p:grpSpPr>
        <a:xfrm>
          <a:off x="0" y="0"/>
          <a:ext cx="0" cy="0"/>
          <a:chOff x="0" y="0"/>
          <a:chExt cx="0" cy="0"/>
        </a:xfrm>
      </p:grpSpPr>
      <p:sp>
        <p:nvSpPr>
          <p:cNvPr id="692" name="Google Shape;692;p16"/>
          <p:cNvSpPr txBox="1"/>
          <p:nvPr>
            <p:ph type="title"/>
          </p:nvPr>
        </p:nvSpPr>
        <p:spPr>
          <a:xfrm>
            <a:off x="1172550" y="3692925"/>
            <a:ext cx="6798900" cy="876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sz="3200">
                <a:solidFill>
                  <a:schemeClr val="accent1"/>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grpSp>
        <p:nvGrpSpPr>
          <p:cNvPr id="693" name="Google Shape;693;p16"/>
          <p:cNvGrpSpPr/>
          <p:nvPr/>
        </p:nvGrpSpPr>
        <p:grpSpPr>
          <a:xfrm>
            <a:off x="301700" y="494646"/>
            <a:ext cx="535664" cy="317725"/>
            <a:chOff x="5182025" y="464396"/>
            <a:chExt cx="535664" cy="317725"/>
          </a:xfrm>
        </p:grpSpPr>
        <p:sp>
          <p:nvSpPr>
            <p:cNvPr id="694" name="Google Shape;694;p16"/>
            <p:cNvSpPr/>
            <p:nvPr/>
          </p:nvSpPr>
          <p:spPr>
            <a:xfrm>
              <a:off x="5534801" y="464396"/>
              <a:ext cx="182888" cy="183820"/>
            </a:xfrm>
            <a:custGeom>
              <a:rect b="b" l="l" r="r" t="t"/>
              <a:pathLst>
                <a:path extrusionOk="0" h="3786" w="3767">
                  <a:moveTo>
                    <a:pt x="0" y="1"/>
                  </a:moveTo>
                  <a:lnTo>
                    <a:pt x="0" y="3786"/>
                  </a:lnTo>
                  <a:lnTo>
                    <a:pt x="3767" y="3786"/>
                  </a:lnTo>
                  <a:lnTo>
                    <a:pt x="3767"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6"/>
            <p:cNvSpPr/>
            <p:nvPr/>
          </p:nvSpPr>
          <p:spPr>
            <a:xfrm>
              <a:off x="5389826" y="574268"/>
              <a:ext cx="207794" cy="207853"/>
            </a:xfrm>
            <a:custGeom>
              <a:rect b="b" l="l" r="r" t="t"/>
              <a:pathLst>
                <a:path extrusionOk="0" h="4281" w="4280">
                  <a:moveTo>
                    <a:pt x="0" y="1"/>
                  </a:moveTo>
                  <a:lnTo>
                    <a:pt x="0" y="4281"/>
                  </a:lnTo>
                  <a:lnTo>
                    <a:pt x="4280" y="4281"/>
                  </a:lnTo>
                  <a:lnTo>
                    <a:pt x="4280"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16"/>
            <p:cNvSpPr/>
            <p:nvPr/>
          </p:nvSpPr>
          <p:spPr>
            <a:xfrm>
              <a:off x="5182025" y="510568"/>
              <a:ext cx="110840" cy="110894"/>
            </a:xfrm>
            <a:custGeom>
              <a:rect b="b" l="l" r="r" t="t"/>
              <a:pathLst>
                <a:path extrusionOk="0" h="2284" w="2283">
                  <a:moveTo>
                    <a:pt x="0" y="1"/>
                  </a:moveTo>
                  <a:lnTo>
                    <a:pt x="0" y="2283"/>
                  </a:lnTo>
                  <a:lnTo>
                    <a:pt x="2283" y="2283"/>
                  </a:lnTo>
                  <a:lnTo>
                    <a:pt x="2283"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7" name="Google Shape;697;p16"/>
          <p:cNvGrpSpPr/>
          <p:nvPr/>
        </p:nvGrpSpPr>
        <p:grpSpPr>
          <a:xfrm>
            <a:off x="159610" y="2603391"/>
            <a:ext cx="365869" cy="328105"/>
            <a:chOff x="7194285" y="1228366"/>
            <a:chExt cx="365869" cy="328105"/>
          </a:xfrm>
        </p:grpSpPr>
        <p:sp>
          <p:nvSpPr>
            <p:cNvPr id="698" name="Google Shape;698;p16"/>
            <p:cNvSpPr/>
            <p:nvPr/>
          </p:nvSpPr>
          <p:spPr>
            <a:xfrm>
              <a:off x="7474434" y="1291960"/>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16"/>
            <p:cNvSpPr/>
            <p:nvPr/>
          </p:nvSpPr>
          <p:spPr>
            <a:xfrm>
              <a:off x="7315920" y="1470723"/>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6"/>
            <p:cNvSpPr/>
            <p:nvPr/>
          </p:nvSpPr>
          <p:spPr>
            <a:xfrm>
              <a:off x="7293820" y="1228366"/>
              <a:ext cx="15691" cy="213817"/>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16"/>
            <p:cNvSpPr/>
            <p:nvPr/>
          </p:nvSpPr>
          <p:spPr>
            <a:xfrm>
              <a:off x="7194285" y="1326989"/>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2" name="Google Shape;702;p16"/>
          <p:cNvGrpSpPr/>
          <p:nvPr/>
        </p:nvGrpSpPr>
        <p:grpSpPr>
          <a:xfrm>
            <a:off x="8584171" y="1398312"/>
            <a:ext cx="355723" cy="1888212"/>
            <a:chOff x="124471" y="1153724"/>
            <a:chExt cx="355723" cy="1888212"/>
          </a:xfrm>
        </p:grpSpPr>
        <p:sp>
          <p:nvSpPr>
            <p:cNvPr id="703" name="Google Shape;703;p16"/>
            <p:cNvSpPr/>
            <p:nvPr/>
          </p:nvSpPr>
          <p:spPr>
            <a:xfrm>
              <a:off x="224005" y="115372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6"/>
            <p:cNvSpPr/>
            <p:nvPr/>
          </p:nvSpPr>
          <p:spPr>
            <a:xfrm>
              <a:off x="124471" y="125140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16"/>
            <p:cNvSpPr/>
            <p:nvPr/>
          </p:nvSpPr>
          <p:spPr>
            <a:xfrm>
              <a:off x="323843" y="139555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16"/>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16"/>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8" name="Google Shape;708;p16"/>
          <p:cNvGrpSpPr/>
          <p:nvPr/>
        </p:nvGrpSpPr>
        <p:grpSpPr>
          <a:xfrm>
            <a:off x="8179187" y="3570224"/>
            <a:ext cx="609540" cy="583574"/>
            <a:chOff x="3105300" y="593625"/>
            <a:chExt cx="256800" cy="245850"/>
          </a:xfrm>
        </p:grpSpPr>
        <p:sp>
          <p:nvSpPr>
            <p:cNvPr id="709" name="Google Shape;709;p16"/>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6"/>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16"/>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16"/>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1"/>
        </a:solidFill>
      </p:bgPr>
    </p:bg>
    <p:spTree>
      <p:nvGrpSpPr>
        <p:cNvPr id="713" name="Shape 713"/>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spTree>
      <p:nvGrpSpPr>
        <p:cNvPr id="714" name="Shape 714"/>
        <p:cNvGrpSpPr/>
        <p:nvPr/>
      </p:nvGrpSpPr>
      <p:grpSpPr>
        <a:xfrm>
          <a:off x="0" y="0"/>
          <a:ext cx="0" cy="0"/>
          <a:chOff x="0" y="0"/>
          <a:chExt cx="0" cy="0"/>
        </a:xfrm>
      </p:grpSpPr>
      <p:sp>
        <p:nvSpPr>
          <p:cNvPr id="715" name="Google Shape;715;p18"/>
          <p:cNvSpPr txBox="1"/>
          <p:nvPr>
            <p:ph idx="1" type="body"/>
          </p:nvPr>
        </p:nvSpPr>
        <p:spPr>
          <a:xfrm>
            <a:off x="713100" y="1208700"/>
            <a:ext cx="3858900" cy="158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accent1"/>
              </a:buClr>
              <a:buSzPts val="1400"/>
              <a:buChar char="●"/>
              <a:defRPr sz="1200"/>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716" name="Google Shape;716;p18"/>
          <p:cNvSpPr txBox="1"/>
          <p:nvPr>
            <p:ph type="title"/>
          </p:nvPr>
        </p:nvSpPr>
        <p:spPr>
          <a:xfrm>
            <a:off x="720000" y="539400"/>
            <a:ext cx="7704000" cy="47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717" name="Google Shape;717;p18"/>
          <p:cNvGrpSpPr/>
          <p:nvPr/>
        </p:nvGrpSpPr>
        <p:grpSpPr>
          <a:xfrm>
            <a:off x="4222055" y="-3474610"/>
            <a:ext cx="8043475" cy="8043475"/>
            <a:chOff x="1241175" y="-1300650"/>
            <a:chExt cx="8043475" cy="8043475"/>
          </a:xfrm>
        </p:grpSpPr>
        <p:sp>
          <p:nvSpPr>
            <p:cNvPr id="718" name="Google Shape;718;p18"/>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18"/>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8"/>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18"/>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18"/>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18"/>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18"/>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5" name="Google Shape;725;p18"/>
          <p:cNvGrpSpPr/>
          <p:nvPr/>
        </p:nvGrpSpPr>
        <p:grpSpPr>
          <a:xfrm>
            <a:off x="8028260" y="322966"/>
            <a:ext cx="365869" cy="328105"/>
            <a:chOff x="7194285" y="1228366"/>
            <a:chExt cx="365869" cy="328105"/>
          </a:xfrm>
        </p:grpSpPr>
        <p:sp>
          <p:nvSpPr>
            <p:cNvPr id="726" name="Google Shape;726;p18"/>
            <p:cNvSpPr/>
            <p:nvPr/>
          </p:nvSpPr>
          <p:spPr>
            <a:xfrm>
              <a:off x="7474434" y="1291960"/>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18"/>
            <p:cNvSpPr/>
            <p:nvPr/>
          </p:nvSpPr>
          <p:spPr>
            <a:xfrm>
              <a:off x="7315920" y="1470723"/>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18"/>
            <p:cNvSpPr/>
            <p:nvPr/>
          </p:nvSpPr>
          <p:spPr>
            <a:xfrm>
              <a:off x="7293820" y="1228366"/>
              <a:ext cx="15691" cy="213817"/>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8"/>
            <p:cNvSpPr/>
            <p:nvPr/>
          </p:nvSpPr>
          <p:spPr>
            <a:xfrm>
              <a:off x="7194285" y="1326989"/>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0" name="Google Shape;730;p18"/>
          <p:cNvGrpSpPr/>
          <p:nvPr/>
        </p:nvGrpSpPr>
        <p:grpSpPr>
          <a:xfrm>
            <a:off x="259146" y="2488768"/>
            <a:ext cx="354818" cy="2432541"/>
            <a:chOff x="174946" y="1297681"/>
            <a:chExt cx="354818" cy="2432541"/>
          </a:xfrm>
        </p:grpSpPr>
        <p:sp>
          <p:nvSpPr>
            <p:cNvPr id="731" name="Google Shape;731;p18"/>
            <p:cNvSpPr/>
            <p:nvPr/>
          </p:nvSpPr>
          <p:spPr>
            <a:xfrm>
              <a:off x="274480" y="332747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18"/>
            <p:cNvSpPr/>
            <p:nvPr/>
          </p:nvSpPr>
          <p:spPr>
            <a:xfrm>
              <a:off x="174946" y="342515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18"/>
            <p:cNvSpPr/>
            <p:nvPr/>
          </p:nvSpPr>
          <p:spPr>
            <a:xfrm>
              <a:off x="374318" y="356930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18"/>
            <p:cNvSpPr/>
            <p:nvPr/>
          </p:nvSpPr>
          <p:spPr>
            <a:xfrm>
              <a:off x="250712" y="1297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18"/>
            <p:cNvSpPr/>
            <p:nvPr/>
          </p:nvSpPr>
          <p:spPr>
            <a:xfrm>
              <a:off x="394474" y="1432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6" name="Google Shape;736;p18"/>
          <p:cNvGrpSpPr/>
          <p:nvPr/>
        </p:nvGrpSpPr>
        <p:grpSpPr>
          <a:xfrm>
            <a:off x="906912" y="195249"/>
            <a:ext cx="609540" cy="583574"/>
            <a:chOff x="3105300" y="593625"/>
            <a:chExt cx="256800" cy="245850"/>
          </a:xfrm>
        </p:grpSpPr>
        <p:sp>
          <p:nvSpPr>
            <p:cNvPr id="737" name="Google Shape;737;p18"/>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18"/>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18"/>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18"/>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1" name="Google Shape;741;p18"/>
          <p:cNvGrpSpPr/>
          <p:nvPr/>
        </p:nvGrpSpPr>
        <p:grpSpPr>
          <a:xfrm>
            <a:off x="8652612" y="4730718"/>
            <a:ext cx="229482" cy="220255"/>
            <a:chOff x="250712" y="1297681"/>
            <a:chExt cx="229482" cy="220255"/>
          </a:xfrm>
        </p:grpSpPr>
        <p:sp>
          <p:nvSpPr>
            <p:cNvPr id="742" name="Google Shape;742;p18"/>
            <p:cNvSpPr/>
            <p:nvPr/>
          </p:nvSpPr>
          <p:spPr>
            <a:xfrm>
              <a:off x="250712" y="1297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18"/>
            <p:cNvSpPr/>
            <p:nvPr/>
          </p:nvSpPr>
          <p:spPr>
            <a:xfrm>
              <a:off x="394474" y="1432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4" name="Google Shape;744;p18"/>
          <p:cNvGrpSpPr/>
          <p:nvPr/>
        </p:nvGrpSpPr>
        <p:grpSpPr>
          <a:xfrm>
            <a:off x="8594804" y="1188192"/>
            <a:ext cx="477477" cy="478195"/>
            <a:chOff x="5022684" y="4300597"/>
            <a:chExt cx="648306" cy="649281"/>
          </a:xfrm>
        </p:grpSpPr>
        <p:sp>
          <p:nvSpPr>
            <p:cNvPr id="745" name="Google Shape;745;p18"/>
            <p:cNvSpPr/>
            <p:nvPr/>
          </p:nvSpPr>
          <p:spPr>
            <a:xfrm>
              <a:off x="5022684" y="4300597"/>
              <a:ext cx="235516" cy="235528"/>
            </a:xfrm>
            <a:custGeom>
              <a:rect b="b" l="l" r="r" t="t"/>
              <a:pathLst>
                <a:path extrusionOk="0" h="4851" w="4851">
                  <a:moveTo>
                    <a:pt x="0" y="1"/>
                  </a:moveTo>
                  <a:lnTo>
                    <a:pt x="0" y="4851"/>
                  </a:lnTo>
                  <a:lnTo>
                    <a:pt x="4850" y="4851"/>
                  </a:lnTo>
                  <a:lnTo>
                    <a:pt x="4850"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18"/>
            <p:cNvSpPr/>
            <p:nvPr/>
          </p:nvSpPr>
          <p:spPr>
            <a:xfrm>
              <a:off x="5157512" y="4434502"/>
              <a:ext cx="166235" cy="166292"/>
            </a:xfrm>
            <a:custGeom>
              <a:rect b="b" l="l" r="r" t="t"/>
              <a:pathLst>
                <a:path extrusionOk="0" h="3425" w="3424">
                  <a:moveTo>
                    <a:pt x="0" y="1"/>
                  </a:moveTo>
                  <a:lnTo>
                    <a:pt x="0" y="3424"/>
                  </a:lnTo>
                  <a:lnTo>
                    <a:pt x="3424" y="3424"/>
                  </a:lnTo>
                  <a:lnTo>
                    <a:pt x="342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18"/>
            <p:cNvSpPr/>
            <p:nvPr/>
          </p:nvSpPr>
          <p:spPr>
            <a:xfrm>
              <a:off x="5569375" y="4434502"/>
              <a:ext cx="101615" cy="101620"/>
            </a:xfrm>
            <a:custGeom>
              <a:rect b="b" l="l" r="r" t="t"/>
              <a:pathLst>
                <a:path extrusionOk="0" h="2093" w="2093">
                  <a:moveTo>
                    <a:pt x="0" y="1"/>
                  </a:moveTo>
                  <a:lnTo>
                    <a:pt x="0" y="2093"/>
                  </a:lnTo>
                  <a:lnTo>
                    <a:pt x="2093" y="2093"/>
                  </a:lnTo>
                  <a:lnTo>
                    <a:pt x="2093"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18"/>
            <p:cNvSpPr/>
            <p:nvPr/>
          </p:nvSpPr>
          <p:spPr>
            <a:xfrm>
              <a:off x="5294185" y="4811309"/>
              <a:ext cx="138562" cy="138569"/>
            </a:xfrm>
            <a:custGeom>
              <a:rect b="b" l="l" r="r" t="t"/>
              <a:pathLst>
                <a:path extrusionOk="0" h="2854" w="2854">
                  <a:moveTo>
                    <a:pt x="0" y="0"/>
                  </a:moveTo>
                  <a:lnTo>
                    <a:pt x="0" y="2853"/>
                  </a:lnTo>
                  <a:lnTo>
                    <a:pt x="2853" y="2853"/>
                  </a:lnTo>
                  <a:lnTo>
                    <a:pt x="2853"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
    <p:spTree>
      <p:nvGrpSpPr>
        <p:cNvPr id="749" name="Shape 749"/>
        <p:cNvGrpSpPr/>
        <p:nvPr/>
      </p:nvGrpSpPr>
      <p:grpSpPr>
        <a:xfrm>
          <a:off x="0" y="0"/>
          <a:ext cx="0" cy="0"/>
          <a:chOff x="0" y="0"/>
          <a:chExt cx="0" cy="0"/>
        </a:xfrm>
      </p:grpSpPr>
      <p:sp>
        <p:nvSpPr>
          <p:cNvPr id="750" name="Google Shape;750;p19"/>
          <p:cNvSpPr txBox="1"/>
          <p:nvPr>
            <p:ph type="title"/>
          </p:nvPr>
        </p:nvSpPr>
        <p:spPr>
          <a:xfrm>
            <a:off x="5188500" y="835632"/>
            <a:ext cx="3238200" cy="2056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a:solidFill>
                  <a:schemeClr val="accen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751" name="Google Shape;751;p19"/>
          <p:cNvSpPr txBox="1"/>
          <p:nvPr>
            <p:ph idx="1" type="subTitle"/>
          </p:nvPr>
        </p:nvSpPr>
        <p:spPr>
          <a:xfrm>
            <a:off x="5188500" y="2902750"/>
            <a:ext cx="3238200" cy="1304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752" name="Google Shape;752;p19"/>
          <p:cNvGrpSpPr/>
          <p:nvPr/>
        </p:nvGrpSpPr>
        <p:grpSpPr>
          <a:xfrm>
            <a:off x="4713835" y="193704"/>
            <a:ext cx="4201291" cy="4832962"/>
            <a:chOff x="4713835" y="193704"/>
            <a:chExt cx="4201291" cy="4832962"/>
          </a:xfrm>
        </p:grpSpPr>
        <p:grpSp>
          <p:nvGrpSpPr>
            <p:cNvPr id="753" name="Google Shape;753;p19"/>
            <p:cNvGrpSpPr/>
            <p:nvPr/>
          </p:nvGrpSpPr>
          <p:grpSpPr>
            <a:xfrm>
              <a:off x="4992328" y="4568877"/>
              <a:ext cx="631910" cy="457789"/>
              <a:chOff x="855125" y="679497"/>
              <a:chExt cx="254310" cy="184228"/>
            </a:xfrm>
          </p:grpSpPr>
          <p:sp>
            <p:nvSpPr>
              <p:cNvPr id="754" name="Google Shape;754;p19"/>
              <p:cNvSpPr/>
              <p:nvPr/>
            </p:nvSpPr>
            <p:spPr>
              <a:xfrm>
                <a:off x="1052335" y="679497"/>
                <a:ext cx="57100" cy="57100"/>
              </a:xfrm>
              <a:custGeom>
                <a:rect b="b" l="l" r="r" t="t"/>
                <a:pathLst>
                  <a:path extrusionOk="0" h="2284" w="2284">
                    <a:moveTo>
                      <a:pt x="1" y="1"/>
                    </a:moveTo>
                    <a:lnTo>
                      <a:pt x="1" y="2283"/>
                    </a:lnTo>
                    <a:lnTo>
                      <a:pt x="2283" y="2283"/>
                    </a:lnTo>
                    <a:lnTo>
                      <a:pt x="2283"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19"/>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19"/>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7" name="Google Shape;757;p19"/>
            <p:cNvGrpSpPr/>
            <p:nvPr/>
          </p:nvGrpSpPr>
          <p:grpSpPr>
            <a:xfrm>
              <a:off x="8184044" y="317575"/>
              <a:ext cx="498706" cy="477465"/>
              <a:chOff x="3105300" y="593625"/>
              <a:chExt cx="256800" cy="245850"/>
            </a:xfrm>
          </p:grpSpPr>
          <p:sp>
            <p:nvSpPr>
              <p:cNvPr id="758" name="Google Shape;758;p19"/>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19"/>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9"/>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19"/>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2" name="Google Shape;762;p19"/>
            <p:cNvGrpSpPr/>
            <p:nvPr/>
          </p:nvGrpSpPr>
          <p:grpSpPr>
            <a:xfrm>
              <a:off x="8426712" y="4401252"/>
              <a:ext cx="456233" cy="335251"/>
              <a:chOff x="8353512" y="4107552"/>
              <a:chExt cx="456233" cy="335251"/>
            </a:xfrm>
          </p:grpSpPr>
          <p:sp>
            <p:nvSpPr>
              <p:cNvPr id="763" name="Google Shape;763;p19"/>
              <p:cNvSpPr/>
              <p:nvPr/>
            </p:nvSpPr>
            <p:spPr>
              <a:xfrm>
                <a:off x="8353512" y="4162027"/>
                <a:ext cx="159778" cy="158864"/>
              </a:xfrm>
              <a:custGeom>
                <a:rect b="b" l="l" r="r" t="t"/>
                <a:pathLst>
                  <a:path extrusionOk="0" h="3272" w="3291">
                    <a:moveTo>
                      <a:pt x="0" y="0"/>
                    </a:moveTo>
                    <a:lnTo>
                      <a:pt x="0" y="3272"/>
                    </a:lnTo>
                    <a:lnTo>
                      <a:pt x="3291" y="3272"/>
                    </a:lnTo>
                    <a:lnTo>
                      <a:pt x="3291"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19"/>
              <p:cNvSpPr/>
              <p:nvPr/>
            </p:nvSpPr>
            <p:spPr>
              <a:xfrm>
                <a:off x="8452315" y="4256216"/>
                <a:ext cx="185655" cy="186587"/>
              </a:xfrm>
              <a:custGeom>
                <a:rect b="b" l="l" r="r" t="t"/>
                <a:pathLst>
                  <a:path extrusionOk="0" h="3843" w="3824">
                    <a:moveTo>
                      <a:pt x="1" y="0"/>
                    </a:moveTo>
                    <a:lnTo>
                      <a:pt x="1" y="3843"/>
                    </a:lnTo>
                    <a:lnTo>
                      <a:pt x="3824" y="3843"/>
                    </a:lnTo>
                    <a:lnTo>
                      <a:pt x="3824"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9"/>
              <p:cNvSpPr/>
              <p:nvPr/>
            </p:nvSpPr>
            <p:spPr>
              <a:xfrm>
                <a:off x="8616710" y="4107552"/>
                <a:ext cx="193035" cy="193045"/>
              </a:xfrm>
              <a:custGeom>
                <a:rect b="b" l="l" r="r" t="t"/>
                <a:pathLst>
                  <a:path extrusionOk="0" h="3976" w="3976">
                    <a:moveTo>
                      <a:pt x="0" y="0"/>
                    </a:moveTo>
                    <a:lnTo>
                      <a:pt x="0" y="3975"/>
                    </a:lnTo>
                    <a:lnTo>
                      <a:pt x="3976" y="3975"/>
                    </a:lnTo>
                    <a:lnTo>
                      <a:pt x="3976"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6" name="Google Shape;766;p19"/>
            <p:cNvGrpSpPr/>
            <p:nvPr/>
          </p:nvGrpSpPr>
          <p:grpSpPr>
            <a:xfrm>
              <a:off x="4713835" y="193704"/>
              <a:ext cx="518269" cy="328105"/>
              <a:chOff x="783960" y="4261704"/>
              <a:chExt cx="518269" cy="328105"/>
            </a:xfrm>
          </p:grpSpPr>
          <p:sp>
            <p:nvSpPr>
              <p:cNvPr id="767" name="Google Shape;767;p19"/>
              <p:cNvSpPr/>
              <p:nvPr/>
            </p:nvSpPr>
            <p:spPr>
              <a:xfrm>
                <a:off x="1072397" y="4333585"/>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68" name="Google Shape;768;p19"/>
              <p:cNvGrpSpPr/>
              <p:nvPr/>
            </p:nvGrpSpPr>
            <p:grpSpPr>
              <a:xfrm>
                <a:off x="783960" y="4261704"/>
                <a:ext cx="518269" cy="328105"/>
                <a:chOff x="783960" y="4261704"/>
                <a:chExt cx="518269" cy="328105"/>
              </a:xfrm>
            </p:grpSpPr>
            <p:sp>
              <p:nvSpPr>
                <p:cNvPr id="769" name="Google Shape;769;p19"/>
                <p:cNvSpPr/>
                <p:nvPr/>
              </p:nvSpPr>
              <p:spPr>
                <a:xfrm>
                  <a:off x="1216509" y="4325297"/>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19"/>
                <p:cNvSpPr/>
                <p:nvPr/>
              </p:nvSpPr>
              <p:spPr>
                <a:xfrm>
                  <a:off x="1057995" y="4504061"/>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19"/>
                <p:cNvSpPr/>
                <p:nvPr/>
              </p:nvSpPr>
              <p:spPr>
                <a:xfrm>
                  <a:off x="883495" y="4261704"/>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19"/>
                <p:cNvSpPr/>
                <p:nvPr/>
              </p:nvSpPr>
              <p:spPr>
                <a:xfrm>
                  <a:off x="783960" y="4360326"/>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73" name="Google Shape;773;p19"/>
            <p:cNvGrpSpPr/>
            <p:nvPr/>
          </p:nvGrpSpPr>
          <p:grpSpPr>
            <a:xfrm>
              <a:off x="8682758" y="1527568"/>
              <a:ext cx="232368" cy="974454"/>
              <a:chOff x="2546733" y="2525280"/>
              <a:chExt cx="232368" cy="974454"/>
            </a:xfrm>
          </p:grpSpPr>
          <p:sp>
            <p:nvSpPr>
              <p:cNvPr id="774" name="Google Shape;774;p19"/>
              <p:cNvSpPr/>
              <p:nvPr/>
            </p:nvSpPr>
            <p:spPr>
              <a:xfrm>
                <a:off x="2688157" y="252528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19"/>
              <p:cNvSpPr/>
              <p:nvPr/>
            </p:nvSpPr>
            <p:spPr>
              <a:xfrm>
                <a:off x="2688157" y="270789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9"/>
              <p:cNvSpPr/>
              <p:nvPr/>
            </p:nvSpPr>
            <p:spPr>
              <a:xfrm>
                <a:off x="2688157" y="289050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9"/>
              <p:cNvSpPr/>
              <p:nvPr/>
            </p:nvSpPr>
            <p:spPr>
              <a:xfrm>
                <a:off x="2546733" y="2525280"/>
                <a:ext cx="91712" cy="91712"/>
              </a:xfrm>
              <a:custGeom>
                <a:rect b="b" l="l" r="r" t="t"/>
                <a:pathLst>
                  <a:path extrusionOk="0" h="3937" w="3937">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19"/>
              <p:cNvSpPr/>
              <p:nvPr/>
            </p:nvSpPr>
            <p:spPr>
              <a:xfrm>
                <a:off x="2546733" y="2707890"/>
                <a:ext cx="91712" cy="91712"/>
              </a:xfrm>
              <a:custGeom>
                <a:rect b="b" l="l" r="r" t="t"/>
                <a:pathLst>
                  <a:path extrusionOk="0" h="3937" w="3937">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19"/>
              <p:cNvSpPr/>
              <p:nvPr/>
            </p:nvSpPr>
            <p:spPr>
              <a:xfrm>
                <a:off x="2546733" y="2889707"/>
                <a:ext cx="91712" cy="91712"/>
              </a:xfrm>
              <a:custGeom>
                <a:rect b="b" l="l" r="r" t="t"/>
                <a:pathLst>
                  <a:path extrusionOk="0" h="3937" w="3937">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19"/>
              <p:cNvSpPr/>
              <p:nvPr/>
            </p:nvSpPr>
            <p:spPr>
              <a:xfrm>
                <a:off x="2688157" y="3043571"/>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19"/>
              <p:cNvSpPr/>
              <p:nvPr/>
            </p:nvSpPr>
            <p:spPr>
              <a:xfrm>
                <a:off x="2688157" y="322538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19"/>
              <p:cNvSpPr/>
              <p:nvPr/>
            </p:nvSpPr>
            <p:spPr>
              <a:xfrm>
                <a:off x="2688157" y="340799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19"/>
              <p:cNvSpPr/>
              <p:nvPr/>
            </p:nvSpPr>
            <p:spPr>
              <a:xfrm>
                <a:off x="2546733" y="3043571"/>
                <a:ext cx="91712" cy="90944"/>
              </a:xfrm>
              <a:custGeom>
                <a:rect b="b" l="l" r="r" t="t"/>
                <a:pathLst>
                  <a:path extrusionOk="0" h="3904" w="3937">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19"/>
              <p:cNvSpPr/>
              <p:nvPr/>
            </p:nvSpPr>
            <p:spPr>
              <a:xfrm>
                <a:off x="2546733" y="3224620"/>
                <a:ext cx="91712" cy="91712"/>
              </a:xfrm>
              <a:custGeom>
                <a:rect b="b" l="l" r="r" t="t"/>
                <a:pathLst>
                  <a:path extrusionOk="0" h="3937" w="3937">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19"/>
              <p:cNvSpPr/>
              <p:nvPr/>
            </p:nvSpPr>
            <p:spPr>
              <a:xfrm>
                <a:off x="2546733" y="3407229"/>
                <a:ext cx="91712" cy="91712"/>
              </a:xfrm>
              <a:custGeom>
                <a:rect b="b" l="l" r="r" t="t"/>
                <a:pathLst>
                  <a:path extrusionOk="0" h="3937" w="3937">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
    <p:spTree>
      <p:nvGrpSpPr>
        <p:cNvPr id="786" name="Shape 786"/>
        <p:cNvGrpSpPr/>
        <p:nvPr/>
      </p:nvGrpSpPr>
      <p:grpSpPr>
        <a:xfrm>
          <a:off x="0" y="0"/>
          <a:ext cx="0" cy="0"/>
          <a:chOff x="0" y="0"/>
          <a:chExt cx="0" cy="0"/>
        </a:xfrm>
      </p:grpSpPr>
      <p:sp>
        <p:nvSpPr>
          <p:cNvPr id="787" name="Google Shape;787;p20"/>
          <p:cNvSpPr txBox="1"/>
          <p:nvPr>
            <p:ph type="title"/>
          </p:nvPr>
        </p:nvSpPr>
        <p:spPr>
          <a:xfrm>
            <a:off x="5434200" y="1666013"/>
            <a:ext cx="2996700" cy="50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a:solidFill>
                  <a:schemeClr val="accen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788" name="Google Shape;788;p20"/>
          <p:cNvSpPr txBox="1"/>
          <p:nvPr>
            <p:ph idx="1" type="subTitle"/>
          </p:nvPr>
        </p:nvSpPr>
        <p:spPr>
          <a:xfrm>
            <a:off x="5434200" y="2173388"/>
            <a:ext cx="2996700" cy="1304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789" name="Google Shape;789;p20"/>
          <p:cNvGrpSpPr/>
          <p:nvPr/>
        </p:nvGrpSpPr>
        <p:grpSpPr>
          <a:xfrm>
            <a:off x="4800605" y="-2897864"/>
            <a:ext cx="8043475" cy="8043475"/>
            <a:chOff x="1241175" y="-1300650"/>
            <a:chExt cx="8043475" cy="8043475"/>
          </a:xfrm>
        </p:grpSpPr>
        <p:sp>
          <p:nvSpPr>
            <p:cNvPr id="790" name="Google Shape;790;p20"/>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20"/>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20"/>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20"/>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20"/>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20"/>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20"/>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7" name="Google Shape;797;p20"/>
          <p:cNvGrpSpPr/>
          <p:nvPr/>
        </p:nvGrpSpPr>
        <p:grpSpPr>
          <a:xfrm>
            <a:off x="551187" y="193699"/>
            <a:ext cx="609540" cy="583574"/>
            <a:chOff x="3105300" y="593625"/>
            <a:chExt cx="256800" cy="245850"/>
          </a:xfrm>
        </p:grpSpPr>
        <p:sp>
          <p:nvSpPr>
            <p:cNvPr id="798" name="Google Shape;798;p20"/>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20"/>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20"/>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20"/>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2" name="Google Shape;802;p20"/>
          <p:cNvGrpSpPr/>
          <p:nvPr/>
        </p:nvGrpSpPr>
        <p:grpSpPr>
          <a:xfrm>
            <a:off x="8297559" y="4340559"/>
            <a:ext cx="648306" cy="649281"/>
            <a:chOff x="5022684" y="4300597"/>
            <a:chExt cx="648306" cy="649281"/>
          </a:xfrm>
        </p:grpSpPr>
        <p:sp>
          <p:nvSpPr>
            <p:cNvPr id="803" name="Google Shape;803;p20"/>
            <p:cNvSpPr/>
            <p:nvPr/>
          </p:nvSpPr>
          <p:spPr>
            <a:xfrm>
              <a:off x="5022684" y="4300597"/>
              <a:ext cx="235516" cy="235528"/>
            </a:xfrm>
            <a:custGeom>
              <a:rect b="b" l="l" r="r" t="t"/>
              <a:pathLst>
                <a:path extrusionOk="0" h="4851" w="4851">
                  <a:moveTo>
                    <a:pt x="0" y="1"/>
                  </a:moveTo>
                  <a:lnTo>
                    <a:pt x="0" y="4851"/>
                  </a:lnTo>
                  <a:lnTo>
                    <a:pt x="4850" y="4851"/>
                  </a:lnTo>
                  <a:lnTo>
                    <a:pt x="4850"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20"/>
            <p:cNvSpPr/>
            <p:nvPr/>
          </p:nvSpPr>
          <p:spPr>
            <a:xfrm>
              <a:off x="5157512" y="4434502"/>
              <a:ext cx="166235" cy="166292"/>
            </a:xfrm>
            <a:custGeom>
              <a:rect b="b" l="l" r="r" t="t"/>
              <a:pathLst>
                <a:path extrusionOk="0" h="3425" w="3424">
                  <a:moveTo>
                    <a:pt x="0" y="1"/>
                  </a:moveTo>
                  <a:lnTo>
                    <a:pt x="0" y="3424"/>
                  </a:lnTo>
                  <a:lnTo>
                    <a:pt x="3424" y="3424"/>
                  </a:lnTo>
                  <a:lnTo>
                    <a:pt x="342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20"/>
            <p:cNvSpPr/>
            <p:nvPr/>
          </p:nvSpPr>
          <p:spPr>
            <a:xfrm>
              <a:off x="5569375" y="4434502"/>
              <a:ext cx="101615" cy="101620"/>
            </a:xfrm>
            <a:custGeom>
              <a:rect b="b" l="l" r="r" t="t"/>
              <a:pathLst>
                <a:path extrusionOk="0" h="2093" w="2093">
                  <a:moveTo>
                    <a:pt x="0" y="1"/>
                  </a:moveTo>
                  <a:lnTo>
                    <a:pt x="0" y="2093"/>
                  </a:lnTo>
                  <a:lnTo>
                    <a:pt x="2093" y="2093"/>
                  </a:lnTo>
                  <a:lnTo>
                    <a:pt x="2093"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20"/>
            <p:cNvSpPr/>
            <p:nvPr/>
          </p:nvSpPr>
          <p:spPr>
            <a:xfrm>
              <a:off x="5294185" y="4811309"/>
              <a:ext cx="138562" cy="138569"/>
            </a:xfrm>
            <a:custGeom>
              <a:rect b="b" l="l" r="r" t="t"/>
              <a:pathLst>
                <a:path extrusionOk="0" h="2854" w="2854">
                  <a:moveTo>
                    <a:pt x="0" y="0"/>
                  </a:moveTo>
                  <a:lnTo>
                    <a:pt x="0" y="2853"/>
                  </a:lnTo>
                  <a:lnTo>
                    <a:pt x="2853" y="2853"/>
                  </a:lnTo>
                  <a:lnTo>
                    <a:pt x="2853"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7" name="Google Shape;807;p20"/>
          <p:cNvGrpSpPr/>
          <p:nvPr/>
        </p:nvGrpSpPr>
        <p:grpSpPr>
          <a:xfrm>
            <a:off x="2949085" y="475916"/>
            <a:ext cx="365869" cy="328105"/>
            <a:chOff x="7194285" y="1228366"/>
            <a:chExt cx="365869" cy="328105"/>
          </a:xfrm>
        </p:grpSpPr>
        <p:sp>
          <p:nvSpPr>
            <p:cNvPr id="808" name="Google Shape;808;p20"/>
            <p:cNvSpPr/>
            <p:nvPr/>
          </p:nvSpPr>
          <p:spPr>
            <a:xfrm>
              <a:off x="7474434" y="1291960"/>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20"/>
            <p:cNvSpPr/>
            <p:nvPr/>
          </p:nvSpPr>
          <p:spPr>
            <a:xfrm>
              <a:off x="7315920" y="1470723"/>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20"/>
            <p:cNvSpPr/>
            <p:nvPr/>
          </p:nvSpPr>
          <p:spPr>
            <a:xfrm>
              <a:off x="7293820" y="1228366"/>
              <a:ext cx="15691" cy="213817"/>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20"/>
            <p:cNvSpPr/>
            <p:nvPr/>
          </p:nvSpPr>
          <p:spPr>
            <a:xfrm>
              <a:off x="7194285" y="1326989"/>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2" name="Google Shape;812;p20"/>
          <p:cNvGrpSpPr/>
          <p:nvPr/>
        </p:nvGrpSpPr>
        <p:grpSpPr>
          <a:xfrm>
            <a:off x="8566483" y="404987"/>
            <a:ext cx="355723" cy="1888212"/>
            <a:chOff x="124471" y="1153724"/>
            <a:chExt cx="355723" cy="1888212"/>
          </a:xfrm>
        </p:grpSpPr>
        <p:sp>
          <p:nvSpPr>
            <p:cNvPr id="813" name="Google Shape;813;p20"/>
            <p:cNvSpPr/>
            <p:nvPr/>
          </p:nvSpPr>
          <p:spPr>
            <a:xfrm>
              <a:off x="224005" y="115372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20"/>
            <p:cNvSpPr/>
            <p:nvPr/>
          </p:nvSpPr>
          <p:spPr>
            <a:xfrm>
              <a:off x="124471" y="125140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20"/>
            <p:cNvSpPr/>
            <p:nvPr/>
          </p:nvSpPr>
          <p:spPr>
            <a:xfrm>
              <a:off x="323843" y="139555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20"/>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20"/>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8" name="Google Shape;818;p20"/>
          <p:cNvGrpSpPr/>
          <p:nvPr/>
        </p:nvGrpSpPr>
        <p:grpSpPr>
          <a:xfrm>
            <a:off x="194827" y="3591559"/>
            <a:ext cx="232368" cy="973685"/>
            <a:chOff x="6656577" y="3252597"/>
            <a:chExt cx="232368" cy="973685"/>
          </a:xfrm>
        </p:grpSpPr>
        <p:sp>
          <p:nvSpPr>
            <p:cNvPr id="819" name="Google Shape;819;p20"/>
            <p:cNvSpPr/>
            <p:nvPr/>
          </p:nvSpPr>
          <p:spPr>
            <a:xfrm>
              <a:off x="6797232"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20"/>
            <p:cNvSpPr/>
            <p:nvPr/>
          </p:nvSpPr>
          <p:spPr>
            <a:xfrm>
              <a:off x="6797232"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20"/>
            <p:cNvSpPr/>
            <p:nvPr/>
          </p:nvSpPr>
          <p:spPr>
            <a:xfrm>
              <a:off x="6797232"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20"/>
            <p:cNvSpPr/>
            <p:nvPr/>
          </p:nvSpPr>
          <p:spPr>
            <a:xfrm>
              <a:off x="6656577"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20"/>
            <p:cNvSpPr/>
            <p:nvPr/>
          </p:nvSpPr>
          <p:spPr>
            <a:xfrm>
              <a:off x="6656577"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20"/>
            <p:cNvSpPr/>
            <p:nvPr/>
          </p:nvSpPr>
          <p:spPr>
            <a:xfrm>
              <a:off x="6656577"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20"/>
            <p:cNvSpPr/>
            <p:nvPr/>
          </p:nvSpPr>
          <p:spPr>
            <a:xfrm>
              <a:off x="6797232"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20"/>
            <p:cNvSpPr/>
            <p:nvPr/>
          </p:nvSpPr>
          <p:spPr>
            <a:xfrm>
              <a:off x="6797232"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20"/>
            <p:cNvSpPr/>
            <p:nvPr/>
          </p:nvSpPr>
          <p:spPr>
            <a:xfrm>
              <a:off x="6798001" y="4135338"/>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20"/>
            <p:cNvSpPr/>
            <p:nvPr/>
          </p:nvSpPr>
          <p:spPr>
            <a:xfrm>
              <a:off x="6656577"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20"/>
            <p:cNvSpPr/>
            <p:nvPr/>
          </p:nvSpPr>
          <p:spPr>
            <a:xfrm>
              <a:off x="6656577"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20"/>
            <p:cNvSpPr/>
            <p:nvPr/>
          </p:nvSpPr>
          <p:spPr>
            <a:xfrm>
              <a:off x="6656577" y="4135338"/>
              <a:ext cx="91712" cy="90944"/>
            </a:xfrm>
            <a:custGeom>
              <a:rect b="b" l="l" r="r" t="t"/>
              <a:pathLst>
                <a:path extrusionOk="0" h="3904" w="3937">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1" name="Google Shape;831;p20"/>
          <p:cNvGrpSpPr/>
          <p:nvPr/>
        </p:nvGrpSpPr>
        <p:grpSpPr>
          <a:xfrm>
            <a:off x="1309778" y="4436302"/>
            <a:ext cx="631910" cy="457789"/>
            <a:chOff x="855125" y="679497"/>
            <a:chExt cx="254310" cy="184228"/>
          </a:xfrm>
        </p:grpSpPr>
        <p:sp>
          <p:nvSpPr>
            <p:cNvPr id="832" name="Google Shape;832;p20"/>
            <p:cNvSpPr/>
            <p:nvPr/>
          </p:nvSpPr>
          <p:spPr>
            <a:xfrm>
              <a:off x="1052335" y="679497"/>
              <a:ext cx="57100" cy="57100"/>
            </a:xfrm>
            <a:custGeom>
              <a:rect b="b" l="l" r="r" t="t"/>
              <a:pathLst>
                <a:path extrusionOk="0" h="2284" w="2284">
                  <a:moveTo>
                    <a:pt x="1" y="1"/>
                  </a:moveTo>
                  <a:lnTo>
                    <a:pt x="1" y="2283"/>
                  </a:lnTo>
                  <a:lnTo>
                    <a:pt x="2283" y="2283"/>
                  </a:lnTo>
                  <a:lnTo>
                    <a:pt x="2283"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20"/>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20"/>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7" name="Shape 57"/>
        <p:cNvGrpSpPr/>
        <p:nvPr/>
      </p:nvGrpSpPr>
      <p:grpSpPr>
        <a:xfrm>
          <a:off x="0" y="0"/>
          <a:ext cx="0" cy="0"/>
          <a:chOff x="0" y="0"/>
          <a:chExt cx="0" cy="0"/>
        </a:xfrm>
      </p:grpSpPr>
      <p:sp>
        <p:nvSpPr>
          <p:cNvPr id="58" name="Google Shape;58;p3"/>
          <p:cNvSpPr txBox="1"/>
          <p:nvPr>
            <p:ph type="title"/>
          </p:nvPr>
        </p:nvSpPr>
        <p:spPr>
          <a:xfrm>
            <a:off x="720000" y="539400"/>
            <a:ext cx="7704000" cy="47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9" name="Google Shape;59;p3"/>
          <p:cNvSpPr txBox="1"/>
          <p:nvPr>
            <p:ph idx="1" type="body"/>
          </p:nvPr>
        </p:nvSpPr>
        <p:spPr>
          <a:xfrm>
            <a:off x="720000" y="1215750"/>
            <a:ext cx="7704000" cy="4782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AutoNum type="arabicPeriod"/>
              <a:defRPr sz="1200"/>
            </a:lvl1pPr>
            <a:lvl2pPr indent="-304800" lvl="1" marL="914400" algn="l">
              <a:lnSpc>
                <a:spcPct val="115000"/>
              </a:lnSpc>
              <a:spcBef>
                <a:spcPts val="0"/>
              </a:spcBef>
              <a:spcAft>
                <a:spcPts val="0"/>
              </a:spcAft>
              <a:buSzPts val="1200"/>
              <a:buFont typeface="Roboto Condensed Light"/>
              <a:buAutoNum type="alphaLcPeriod"/>
              <a:defRPr/>
            </a:lvl2pPr>
            <a:lvl3pPr indent="-304800" lvl="2" marL="1371600" algn="l">
              <a:lnSpc>
                <a:spcPct val="115000"/>
              </a:lnSpc>
              <a:spcBef>
                <a:spcPts val="0"/>
              </a:spcBef>
              <a:spcAft>
                <a:spcPts val="0"/>
              </a:spcAft>
              <a:buSzPts val="1200"/>
              <a:buFont typeface="Roboto Condensed Light"/>
              <a:buAutoNum type="romanLcPeriod"/>
              <a:defRPr/>
            </a:lvl3pPr>
            <a:lvl4pPr indent="-304800" lvl="3" marL="1828800" algn="l">
              <a:lnSpc>
                <a:spcPct val="115000"/>
              </a:lnSpc>
              <a:spcBef>
                <a:spcPts val="0"/>
              </a:spcBef>
              <a:spcAft>
                <a:spcPts val="0"/>
              </a:spcAft>
              <a:buSzPts val="1200"/>
              <a:buFont typeface="Roboto Condensed Light"/>
              <a:buAutoNum type="arabicPeriod"/>
              <a:defRPr/>
            </a:lvl4pPr>
            <a:lvl5pPr indent="-304800" lvl="4" marL="2286000" algn="l">
              <a:lnSpc>
                <a:spcPct val="115000"/>
              </a:lnSpc>
              <a:spcBef>
                <a:spcPts val="0"/>
              </a:spcBef>
              <a:spcAft>
                <a:spcPts val="0"/>
              </a:spcAft>
              <a:buSzPts val="1200"/>
              <a:buFont typeface="Roboto Condensed Light"/>
              <a:buAutoNum type="alphaLcPeriod"/>
              <a:defRPr/>
            </a:lvl5pPr>
            <a:lvl6pPr indent="-304800" lvl="5" marL="2743200" algn="l">
              <a:lnSpc>
                <a:spcPct val="115000"/>
              </a:lnSpc>
              <a:spcBef>
                <a:spcPts val="0"/>
              </a:spcBef>
              <a:spcAft>
                <a:spcPts val="0"/>
              </a:spcAft>
              <a:buSzPts val="1200"/>
              <a:buFont typeface="Roboto Condensed Light"/>
              <a:buAutoNum type="romanLcPeriod"/>
              <a:defRPr/>
            </a:lvl6pPr>
            <a:lvl7pPr indent="-304800" lvl="6" marL="3200400" algn="l">
              <a:lnSpc>
                <a:spcPct val="115000"/>
              </a:lnSpc>
              <a:spcBef>
                <a:spcPts val="0"/>
              </a:spcBef>
              <a:spcAft>
                <a:spcPts val="0"/>
              </a:spcAft>
              <a:buSzPts val="1200"/>
              <a:buFont typeface="Roboto Condensed Light"/>
              <a:buAutoNum type="arabicPeriod"/>
              <a:defRPr/>
            </a:lvl7pPr>
            <a:lvl8pPr indent="-304800" lvl="7" marL="3657600" algn="l">
              <a:lnSpc>
                <a:spcPct val="115000"/>
              </a:lnSpc>
              <a:spcBef>
                <a:spcPts val="0"/>
              </a:spcBef>
              <a:spcAft>
                <a:spcPts val="0"/>
              </a:spcAft>
              <a:buSzPts val="1200"/>
              <a:buFont typeface="Roboto Condensed Light"/>
              <a:buAutoNum type="alphaLcPeriod"/>
              <a:defRPr/>
            </a:lvl8pPr>
            <a:lvl9pPr indent="-304800" lvl="8" marL="4114800" algn="l">
              <a:lnSpc>
                <a:spcPct val="115000"/>
              </a:lnSpc>
              <a:spcBef>
                <a:spcPts val="0"/>
              </a:spcBef>
              <a:spcAft>
                <a:spcPts val="0"/>
              </a:spcAft>
              <a:buSzPts val="1200"/>
              <a:buFont typeface="Roboto Condensed Light"/>
              <a:buAutoNum type="romanLcPeriod"/>
              <a:defRPr/>
            </a:lvl9pPr>
          </a:lstStyle>
          <a:p/>
        </p:txBody>
      </p:sp>
      <p:grpSp>
        <p:nvGrpSpPr>
          <p:cNvPr id="60" name="Google Shape;60;p3"/>
          <p:cNvGrpSpPr/>
          <p:nvPr/>
        </p:nvGrpSpPr>
        <p:grpSpPr>
          <a:xfrm>
            <a:off x="4906538" y="-5017475"/>
            <a:ext cx="8043475" cy="8043475"/>
            <a:chOff x="1241175" y="-1300650"/>
            <a:chExt cx="8043475" cy="8043475"/>
          </a:xfrm>
        </p:grpSpPr>
        <p:sp>
          <p:nvSpPr>
            <p:cNvPr id="61" name="Google Shape;61;p3"/>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3"/>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3"/>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3"/>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3"/>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3"/>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3"/>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 name="Google Shape;68;p3"/>
          <p:cNvGrpSpPr/>
          <p:nvPr/>
        </p:nvGrpSpPr>
        <p:grpSpPr>
          <a:xfrm>
            <a:off x="551187" y="193699"/>
            <a:ext cx="609540" cy="583574"/>
            <a:chOff x="3105300" y="593625"/>
            <a:chExt cx="256800" cy="245850"/>
          </a:xfrm>
        </p:grpSpPr>
        <p:sp>
          <p:nvSpPr>
            <p:cNvPr id="69" name="Google Shape;69;p3"/>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3"/>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3"/>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3"/>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 name="Google Shape;73;p3"/>
          <p:cNvGrpSpPr/>
          <p:nvPr/>
        </p:nvGrpSpPr>
        <p:grpSpPr>
          <a:xfrm>
            <a:off x="152128" y="4457102"/>
            <a:ext cx="631910" cy="457789"/>
            <a:chOff x="855125" y="679497"/>
            <a:chExt cx="254310" cy="184228"/>
          </a:xfrm>
        </p:grpSpPr>
        <p:sp>
          <p:nvSpPr>
            <p:cNvPr id="74" name="Google Shape;74;p3"/>
            <p:cNvSpPr/>
            <p:nvPr/>
          </p:nvSpPr>
          <p:spPr>
            <a:xfrm>
              <a:off x="1052335" y="679497"/>
              <a:ext cx="57100" cy="57100"/>
            </a:xfrm>
            <a:custGeom>
              <a:rect b="b" l="l" r="r" t="t"/>
              <a:pathLst>
                <a:path extrusionOk="0" h="2284" w="2284">
                  <a:moveTo>
                    <a:pt x="1" y="1"/>
                  </a:moveTo>
                  <a:lnTo>
                    <a:pt x="1" y="2283"/>
                  </a:lnTo>
                  <a:lnTo>
                    <a:pt x="2283" y="2283"/>
                  </a:lnTo>
                  <a:lnTo>
                    <a:pt x="2283"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3"/>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3"/>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 name="Google Shape;77;p3"/>
          <p:cNvGrpSpPr/>
          <p:nvPr/>
        </p:nvGrpSpPr>
        <p:grpSpPr>
          <a:xfrm>
            <a:off x="4175362" y="164749"/>
            <a:ext cx="4700261" cy="4838912"/>
            <a:chOff x="2422424" y="393649"/>
            <a:chExt cx="4700261" cy="4838912"/>
          </a:xfrm>
        </p:grpSpPr>
        <p:sp>
          <p:nvSpPr>
            <p:cNvPr id="78" name="Google Shape;78;p3"/>
            <p:cNvSpPr/>
            <p:nvPr/>
          </p:nvSpPr>
          <p:spPr>
            <a:xfrm>
              <a:off x="6778918" y="393649"/>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3"/>
            <p:cNvSpPr/>
            <p:nvPr/>
          </p:nvSpPr>
          <p:spPr>
            <a:xfrm>
              <a:off x="6679383" y="491332"/>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3"/>
            <p:cNvSpPr/>
            <p:nvPr/>
          </p:nvSpPr>
          <p:spPr>
            <a:xfrm>
              <a:off x="6878756" y="635481"/>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3"/>
            <p:cNvSpPr/>
            <p:nvPr/>
          </p:nvSpPr>
          <p:spPr>
            <a:xfrm>
              <a:off x="7037876" y="4802118"/>
              <a:ext cx="84809" cy="85748"/>
            </a:xfrm>
            <a:custGeom>
              <a:rect b="b" l="l" r="r" t="t"/>
              <a:pathLst>
                <a:path extrusionOk="0" h="3104" w="307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3"/>
            <p:cNvSpPr/>
            <p:nvPr/>
          </p:nvSpPr>
          <p:spPr>
            <a:xfrm>
              <a:off x="6914418" y="4456360"/>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3"/>
            <p:cNvSpPr/>
            <p:nvPr/>
          </p:nvSpPr>
          <p:spPr>
            <a:xfrm>
              <a:off x="2422424" y="5163443"/>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3"/>
            <p:cNvSpPr/>
            <p:nvPr/>
          </p:nvSpPr>
          <p:spPr>
            <a:xfrm>
              <a:off x="6778912" y="4687991"/>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3"/>
            <p:cNvSpPr/>
            <p:nvPr/>
          </p:nvSpPr>
          <p:spPr>
            <a:xfrm rot="-5400000">
              <a:off x="2540385" y="4983741"/>
              <a:ext cx="200917" cy="171662"/>
            </a:xfrm>
            <a:custGeom>
              <a:rect b="b" l="l" r="r" t="t"/>
              <a:pathLst>
                <a:path extrusionOk="0" h="6214" w="7273">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2">
    <p:spTree>
      <p:nvGrpSpPr>
        <p:cNvPr id="835" name="Shape 835"/>
        <p:cNvGrpSpPr/>
        <p:nvPr/>
      </p:nvGrpSpPr>
      <p:grpSpPr>
        <a:xfrm>
          <a:off x="0" y="0"/>
          <a:ext cx="0" cy="0"/>
          <a:chOff x="0" y="0"/>
          <a:chExt cx="0" cy="0"/>
        </a:xfrm>
      </p:grpSpPr>
      <p:sp>
        <p:nvSpPr>
          <p:cNvPr id="836" name="Google Shape;836;p21"/>
          <p:cNvSpPr txBox="1"/>
          <p:nvPr>
            <p:ph type="title"/>
          </p:nvPr>
        </p:nvSpPr>
        <p:spPr>
          <a:xfrm>
            <a:off x="5191718" y="3343742"/>
            <a:ext cx="19449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837" name="Google Shape;837;p21"/>
          <p:cNvSpPr txBox="1"/>
          <p:nvPr>
            <p:ph idx="1" type="subTitle"/>
          </p:nvPr>
        </p:nvSpPr>
        <p:spPr>
          <a:xfrm>
            <a:off x="5191718" y="3871457"/>
            <a:ext cx="1944900" cy="46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38" name="Google Shape;838;p21"/>
          <p:cNvSpPr txBox="1"/>
          <p:nvPr>
            <p:ph idx="2" type="title"/>
          </p:nvPr>
        </p:nvSpPr>
        <p:spPr>
          <a:xfrm>
            <a:off x="2007382" y="3343755"/>
            <a:ext cx="19449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839" name="Google Shape;839;p21"/>
          <p:cNvSpPr txBox="1"/>
          <p:nvPr>
            <p:ph idx="3" type="subTitle"/>
          </p:nvPr>
        </p:nvSpPr>
        <p:spPr>
          <a:xfrm>
            <a:off x="2007382" y="3871455"/>
            <a:ext cx="1944900" cy="46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40" name="Google Shape;840;p21"/>
          <p:cNvSpPr txBox="1"/>
          <p:nvPr>
            <p:ph idx="4" type="title"/>
          </p:nvPr>
        </p:nvSpPr>
        <p:spPr>
          <a:xfrm>
            <a:off x="720000" y="539400"/>
            <a:ext cx="7704000" cy="47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841" name="Google Shape;841;p21"/>
          <p:cNvGrpSpPr/>
          <p:nvPr/>
        </p:nvGrpSpPr>
        <p:grpSpPr>
          <a:xfrm>
            <a:off x="4800605" y="-2897864"/>
            <a:ext cx="8043475" cy="8043475"/>
            <a:chOff x="1241175" y="-1300650"/>
            <a:chExt cx="8043475" cy="8043475"/>
          </a:xfrm>
        </p:grpSpPr>
        <p:sp>
          <p:nvSpPr>
            <p:cNvPr id="842" name="Google Shape;842;p21"/>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21"/>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21"/>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21"/>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21"/>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21"/>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21"/>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9" name="Google Shape;849;p21"/>
          <p:cNvGrpSpPr/>
          <p:nvPr/>
        </p:nvGrpSpPr>
        <p:grpSpPr>
          <a:xfrm>
            <a:off x="8689233" y="737268"/>
            <a:ext cx="232368" cy="974454"/>
            <a:chOff x="2546733" y="2525280"/>
            <a:chExt cx="232368" cy="974454"/>
          </a:xfrm>
        </p:grpSpPr>
        <p:sp>
          <p:nvSpPr>
            <p:cNvPr id="850" name="Google Shape;850;p21"/>
            <p:cNvSpPr/>
            <p:nvPr/>
          </p:nvSpPr>
          <p:spPr>
            <a:xfrm>
              <a:off x="2688157" y="252528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21"/>
            <p:cNvSpPr/>
            <p:nvPr/>
          </p:nvSpPr>
          <p:spPr>
            <a:xfrm>
              <a:off x="2688157" y="270789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21"/>
            <p:cNvSpPr/>
            <p:nvPr/>
          </p:nvSpPr>
          <p:spPr>
            <a:xfrm>
              <a:off x="2688157" y="289050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21"/>
            <p:cNvSpPr/>
            <p:nvPr/>
          </p:nvSpPr>
          <p:spPr>
            <a:xfrm>
              <a:off x="2546733" y="2525280"/>
              <a:ext cx="91712" cy="91712"/>
            </a:xfrm>
            <a:custGeom>
              <a:rect b="b" l="l" r="r" t="t"/>
              <a:pathLst>
                <a:path extrusionOk="0" h="3937" w="3937">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21"/>
            <p:cNvSpPr/>
            <p:nvPr/>
          </p:nvSpPr>
          <p:spPr>
            <a:xfrm>
              <a:off x="2546733" y="2707890"/>
              <a:ext cx="91712" cy="91712"/>
            </a:xfrm>
            <a:custGeom>
              <a:rect b="b" l="l" r="r" t="t"/>
              <a:pathLst>
                <a:path extrusionOk="0" h="3937" w="3937">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21"/>
            <p:cNvSpPr/>
            <p:nvPr/>
          </p:nvSpPr>
          <p:spPr>
            <a:xfrm>
              <a:off x="2546733" y="2889707"/>
              <a:ext cx="91712" cy="91712"/>
            </a:xfrm>
            <a:custGeom>
              <a:rect b="b" l="l" r="r" t="t"/>
              <a:pathLst>
                <a:path extrusionOk="0" h="3937" w="3937">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21"/>
            <p:cNvSpPr/>
            <p:nvPr/>
          </p:nvSpPr>
          <p:spPr>
            <a:xfrm>
              <a:off x="2688157" y="3043571"/>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21"/>
            <p:cNvSpPr/>
            <p:nvPr/>
          </p:nvSpPr>
          <p:spPr>
            <a:xfrm>
              <a:off x="2688157" y="322538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21"/>
            <p:cNvSpPr/>
            <p:nvPr/>
          </p:nvSpPr>
          <p:spPr>
            <a:xfrm>
              <a:off x="2688157" y="340799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21"/>
            <p:cNvSpPr/>
            <p:nvPr/>
          </p:nvSpPr>
          <p:spPr>
            <a:xfrm>
              <a:off x="2546733" y="3043571"/>
              <a:ext cx="91712" cy="90944"/>
            </a:xfrm>
            <a:custGeom>
              <a:rect b="b" l="l" r="r" t="t"/>
              <a:pathLst>
                <a:path extrusionOk="0" h="3904" w="3937">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21"/>
            <p:cNvSpPr/>
            <p:nvPr/>
          </p:nvSpPr>
          <p:spPr>
            <a:xfrm>
              <a:off x="2546733" y="3224620"/>
              <a:ext cx="91712" cy="91712"/>
            </a:xfrm>
            <a:custGeom>
              <a:rect b="b" l="l" r="r" t="t"/>
              <a:pathLst>
                <a:path extrusionOk="0" h="3937" w="3937">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21"/>
            <p:cNvSpPr/>
            <p:nvPr/>
          </p:nvSpPr>
          <p:spPr>
            <a:xfrm>
              <a:off x="2546733" y="3407229"/>
              <a:ext cx="91712" cy="91712"/>
            </a:xfrm>
            <a:custGeom>
              <a:rect b="b" l="l" r="r" t="t"/>
              <a:pathLst>
                <a:path extrusionOk="0" h="3937" w="3937">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2" name="Google Shape;862;p21"/>
          <p:cNvGrpSpPr/>
          <p:nvPr/>
        </p:nvGrpSpPr>
        <p:grpSpPr>
          <a:xfrm>
            <a:off x="7782584" y="4327634"/>
            <a:ext cx="648306" cy="649281"/>
            <a:chOff x="5022684" y="4300597"/>
            <a:chExt cx="648306" cy="649281"/>
          </a:xfrm>
        </p:grpSpPr>
        <p:sp>
          <p:nvSpPr>
            <p:cNvPr id="863" name="Google Shape;863;p21"/>
            <p:cNvSpPr/>
            <p:nvPr/>
          </p:nvSpPr>
          <p:spPr>
            <a:xfrm>
              <a:off x="5022684" y="4300597"/>
              <a:ext cx="235516" cy="235528"/>
            </a:xfrm>
            <a:custGeom>
              <a:rect b="b" l="l" r="r" t="t"/>
              <a:pathLst>
                <a:path extrusionOk="0" h="4851" w="4851">
                  <a:moveTo>
                    <a:pt x="0" y="1"/>
                  </a:moveTo>
                  <a:lnTo>
                    <a:pt x="0" y="4851"/>
                  </a:lnTo>
                  <a:lnTo>
                    <a:pt x="4850" y="4851"/>
                  </a:lnTo>
                  <a:lnTo>
                    <a:pt x="4850"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21"/>
            <p:cNvSpPr/>
            <p:nvPr/>
          </p:nvSpPr>
          <p:spPr>
            <a:xfrm>
              <a:off x="5157512" y="4434502"/>
              <a:ext cx="166235" cy="166292"/>
            </a:xfrm>
            <a:custGeom>
              <a:rect b="b" l="l" r="r" t="t"/>
              <a:pathLst>
                <a:path extrusionOk="0" h="3425" w="3424">
                  <a:moveTo>
                    <a:pt x="0" y="1"/>
                  </a:moveTo>
                  <a:lnTo>
                    <a:pt x="0" y="3424"/>
                  </a:lnTo>
                  <a:lnTo>
                    <a:pt x="3424" y="3424"/>
                  </a:lnTo>
                  <a:lnTo>
                    <a:pt x="342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21"/>
            <p:cNvSpPr/>
            <p:nvPr/>
          </p:nvSpPr>
          <p:spPr>
            <a:xfrm>
              <a:off x="5569375" y="4434502"/>
              <a:ext cx="101615" cy="101620"/>
            </a:xfrm>
            <a:custGeom>
              <a:rect b="b" l="l" r="r" t="t"/>
              <a:pathLst>
                <a:path extrusionOk="0" h="2093" w="2093">
                  <a:moveTo>
                    <a:pt x="0" y="1"/>
                  </a:moveTo>
                  <a:lnTo>
                    <a:pt x="0" y="2093"/>
                  </a:lnTo>
                  <a:lnTo>
                    <a:pt x="2093" y="2093"/>
                  </a:lnTo>
                  <a:lnTo>
                    <a:pt x="2093"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21"/>
            <p:cNvSpPr/>
            <p:nvPr/>
          </p:nvSpPr>
          <p:spPr>
            <a:xfrm>
              <a:off x="5294185" y="4811309"/>
              <a:ext cx="138562" cy="138569"/>
            </a:xfrm>
            <a:custGeom>
              <a:rect b="b" l="l" r="r" t="t"/>
              <a:pathLst>
                <a:path extrusionOk="0" h="2854" w="2854">
                  <a:moveTo>
                    <a:pt x="0" y="0"/>
                  </a:moveTo>
                  <a:lnTo>
                    <a:pt x="0" y="2853"/>
                  </a:lnTo>
                  <a:lnTo>
                    <a:pt x="2853" y="2853"/>
                  </a:lnTo>
                  <a:lnTo>
                    <a:pt x="2853"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67" name="Google Shape;867;p21"/>
          <p:cNvSpPr/>
          <p:nvPr/>
        </p:nvSpPr>
        <p:spPr>
          <a:xfrm>
            <a:off x="305569" y="3409076"/>
            <a:ext cx="462359" cy="462382"/>
          </a:xfrm>
          <a:custGeom>
            <a:rect b="b" l="l" r="r" t="t"/>
            <a:pathLst>
              <a:path extrusionOk="0" h="19849" w="19848">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rgbClr val="92F7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21"/>
          <p:cNvSpPr/>
          <p:nvPr/>
        </p:nvSpPr>
        <p:spPr>
          <a:xfrm>
            <a:off x="8656805" y="3631260"/>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69" name="Google Shape;869;p21"/>
          <p:cNvGrpSpPr/>
          <p:nvPr/>
        </p:nvGrpSpPr>
        <p:grpSpPr>
          <a:xfrm>
            <a:off x="218646" y="488887"/>
            <a:ext cx="355723" cy="1888212"/>
            <a:chOff x="124471" y="1153724"/>
            <a:chExt cx="355723" cy="1888212"/>
          </a:xfrm>
        </p:grpSpPr>
        <p:sp>
          <p:nvSpPr>
            <p:cNvPr id="870" name="Google Shape;870;p21"/>
            <p:cNvSpPr/>
            <p:nvPr/>
          </p:nvSpPr>
          <p:spPr>
            <a:xfrm>
              <a:off x="224005" y="115372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21"/>
            <p:cNvSpPr/>
            <p:nvPr/>
          </p:nvSpPr>
          <p:spPr>
            <a:xfrm>
              <a:off x="124471" y="125140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21"/>
            <p:cNvSpPr/>
            <p:nvPr/>
          </p:nvSpPr>
          <p:spPr>
            <a:xfrm>
              <a:off x="323843" y="139555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21"/>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21"/>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5" name="Google Shape;875;p21"/>
          <p:cNvGrpSpPr/>
          <p:nvPr/>
        </p:nvGrpSpPr>
        <p:grpSpPr>
          <a:xfrm>
            <a:off x="786212" y="4277087"/>
            <a:ext cx="609540" cy="583574"/>
            <a:chOff x="3105300" y="593625"/>
            <a:chExt cx="256800" cy="245850"/>
          </a:xfrm>
        </p:grpSpPr>
        <p:sp>
          <p:nvSpPr>
            <p:cNvPr id="876" name="Google Shape;876;p21"/>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21"/>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21"/>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21"/>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0" name="Google Shape;880;p21"/>
          <p:cNvGrpSpPr/>
          <p:nvPr/>
        </p:nvGrpSpPr>
        <p:grpSpPr>
          <a:xfrm>
            <a:off x="7227285" y="329729"/>
            <a:ext cx="518269" cy="328105"/>
            <a:chOff x="783960" y="4261704"/>
            <a:chExt cx="518269" cy="328105"/>
          </a:xfrm>
        </p:grpSpPr>
        <p:sp>
          <p:nvSpPr>
            <p:cNvPr id="881" name="Google Shape;881;p21"/>
            <p:cNvSpPr/>
            <p:nvPr/>
          </p:nvSpPr>
          <p:spPr>
            <a:xfrm>
              <a:off x="1072397" y="4333585"/>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82" name="Google Shape;882;p21"/>
            <p:cNvGrpSpPr/>
            <p:nvPr/>
          </p:nvGrpSpPr>
          <p:grpSpPr>
            <a:xfrm>
              <a:off x="783960" y="4261704"/>
              <a:ext cx="518269" cy="328105"/>
              <a:chOff x="783960" y="4261704"/>
              <a:chExt cx="518269" cy="328105"/>
            </a:xfrm>
          </p:grpSpPr>
          <p:sp>
            <p:nvSpPr>
              <p:cNvPr id="883" name="Google Shape;883;p21"/>
              <p:cNvSpPr/>
              <p:nvPr/>
            </p:nvSpPr>
            <p:spPr>
              <a:xfrm>
                <a:off x="1216509" y="4325297"/>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21"/>
              <p:cNvSpPr/>
              <p:nvPr/>
            </p:nvSpPr>
            <p:spPr>
              <a:xfrm>
                <a:off x="1057995" y="4504061"/>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21"/>
              <p:cNvSpPr/>
              <p:nvPr/>
            </p:nvSpPr>
            <p:spPr>
              <a:xfrm>
                <a:off x="883495" y="4261704"/>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21"/>
              <p:cNvSpPr/>
              <p:nvPr/>
            </p:nvSpPr>
            <p:spPr>
              <a:xfrm>
                <a:off x="783960" y="4360326"/>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0">
    <p:spTree>
      <p:nvGrpSpPr>
        <p:cNvPr id="887" name="Shape 887"/>
        <p:cNvGrpSpPr/>
        <p:nvPr/>
      </p:nvGrpSpPr>
      <p:grpSpPr>
        <a:xfrm>
          <a:off x="0" y="0"/>
          <a:ext cx="0" cy="0"/>
          <a:chOff x="0" y="0"/>
          <a:chExt cx="0" cy="0"/>
        </a:xfrm>
      </p:grpSpPr>
      <p:sp>
        <p:nvSpPr>
          <p:cNvPr id="888" name="Google Shape;888;p22"/>
          <p:cNvSpPr txBox="1"/>
          <p:nvPr>
            <p:ph type="title"/>
          </p:nvPr>
        </p:nvSpPr>
        <p:spPr>
          <a:xfrm>
            <a:off x="720000" y="539400"/>
            <a:ext cx="7704000" cy="47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889" name="Google Shape;889;p22"/>
          <p:cNvSpPr txBox="1"/>
          <p:nvPr>
            <p:ph idx="1" type="body"/>
          </p:nvPr>
        </p:nvSpPr>
        <p:spPr>
          <a:xfrm>
            <a:off x="720000" y="1101450"/>
            <a:ext cx="3852000" cy="34674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Clr>
                <a:schemeClr val="accent1"/>
              </a:buClr>
              <a:buSzPts val="1000"/>
              <a:buChar char="●"/>
              <a:defRPr sz="1250"/>
            </a:lvl1pPr>
            <a:lvl2pPr indent="-304800" lvl="1" marL="914400" algn="l">
              <a:lnSpc>
                <a:spcPct val="115000"/>
              </a:lnSpc>
              <a:spcBef>
                <a:spcPts val="0"/>
              </a:spcBef>
              <a:spcAft>
                <a:spcPts val="0"/>
              </a:spcAft>
              <a:buSzPts val="1200"/>
              <a:buFont typeface="Roboto Condensed Light"/>
              <a:buChar char="○"/>
              <a:defRPr/>
            </a:lvl2pPr>
            <a:lvl3pPr indent="-304800" lvl="2" marL="1371600" algn="l">
              <a:lnSpc>
                <a:spcPct val="115000"/>
              </a:lnSpc>
              <a:spcBef>
                <a:spcPts val="0"/>
              </a:spcBef>
              <a:spcAft>
                <a:spcPts val="0"/>
              </a:spcAft>
              <a:buSzPts val="1200"/>
              <a:buFont typeface="Roboto Condensed Light"/>
              <a:buChar char="■"/>
              <a:defRPr/>
            </a:lvl3pPr>
            <a:lvl4pPr indent="-304800" lvl="3" marL="1828800" algn="l">
              <a:lnSpc>
                <a:spcPct val="115000"/>
              </a:lnSpc>
              <a:spcBef>
                <a:spcPts val="0"/>
              </a:spcBef>
              <a:spcAft>
                <a:spcPts val="0"/>
              </a:spcAft>
              <a:buSzPts val="1200"/>
              <a:buFont typeface="Roboto Condensed Light"/>
              <a:buChar char="●"/>
              <a:defRPr/>
            </a:lvl4pPr>
            <a:lvl5pPr indent="-304800" lvl="4" marL="2286000" algn="l">
              <a:lnSpc>
                <a:spcPct val="115000"/>
              </a:lnSpc>
              <a:spcBef>
                <a:spcPts val="0"/>
              </a:spcBef>
              <a:spcAft>
                <a:spcPts val="0"/>
              </a:spcAft>
              <a:buSzPts val="1200"/>
              <a:buFont typeface="Roboto Condensed Light"/>
              <a:buChar char="○"/>
              <a:defRPr/>
            </a:lvl5pPr>
            <a:lvl6pPr indent="-304800" lvl="5" marL="2743200" algn="l">
              <a:lnSpc>
                <a:spcPct val="115000"/>
              </a:lnSpc>
              <a:spcBef>
                <a:spcPts val="0"/>
              </a:spcBef>
              <a:spcAft>
                <a:spcPts val="0"/>
              </a:spcAft>
              <a:buSzPts val="1200"/>
              <a:buFont typeface="Roboto Condensed Light"/>
              <a:buChar char="■"/>
              <a:defRPr/>
            </a:lvl6pPr>
            <a:lvl7pPr indent="-304800" lvl="6" marL="3200400" algn="l">
              <a:lnSpc>
                <a:spcPct val="115000"/>
              </a:lnSpc>
              <a:spcBef>
                <a:spcPts val="0"/>
              </a:spcBef>
              <a:spcAft>
                <a:spcPts val="0"/>
              </a:spcAft>
              <a:buSzPts val="1200"/>
              <a:buFont typeface="Roboto Condensed Light"/>
              <a:buChar char="●"/>
              <a:defRPr/>
            </a:lvl7pPr>
            <a:lvl8pPr indent="-304800" lvl="7" marL="3657600" algn="l">
              <a:lnSpc>
                <a:spcPct val="115000"/>
              </a:lnSpc>
              <a:spcBef>
                <a:spcPts val="0"/>
              </a:spcBef>
              <a:spcAft>
                <a:spcPts val="0"/>
              </a:spcAft>
              <a:buSzPts val="1200"/>
              <a:buFont typeface="Roboto Condensed Light"/>
              <a:buChar char="○"/>
              <a:defRPr/>
            </a:lvl8pPr>
            <a:lvl9pPr indent="-304800" lvl="8" marL="4114800" algn="l">
              <a:lnSpc>
                <a:spcPct val="115000"/>
              </a:lnSpc>
              <a:spcBef>
                <a:spcPts val="0"/>
              </a:spcBef>
              <a:spcAft>
                <a:spcPts val="0"/>
              </a:spcAft>
              <a:buSzPts val="1200"/>
              <a:buFont typeface="Roboto Condensed Light"/>
              <a:buChar char="■"/>
              <a:defRPr/>
            </a:lvl9pPr>
          </a:lstStyle>
          <a:p/>
        </p:txBody>
      </p:sp>
      <p:sp>
        <p:nvSpPr>
          <p:cNvPr id="890" name="Google Shape;890;p22"/>
          <p:cNvSpPr txBox="1"/>
          <p:nvPr>
            <p:ph idx="2" type="body"/>
          </p:nvPr>
        </p:nvSpPr>
        <p:spPr>
          <a:xfrm>
            <a:off x="4572000" y="1546462"/>
            <a:ext cx="3852000" cy="28959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accent1"/>
              </a:buClr>
              <a:buSzPts val="1200"/>
              <a:buChar char="●"/>
              <a:defRPr sz="1250"/>
            </a:lvl1pPr>
            <a:lvl2pPr indent="-304800" lvl="1" marL="914400" algn="l">
              <a:lnSpc>
                <a:spcPct val="115000"/>
              </a:lnSpc>
              <a:spcBef>
                <a:spcPts val="0"/>
              </a:spcBef>
              <a:spcAft>
                <a:spcPts val="0"/>
              </a:spcAft>
              <a:buSzPts val="1200"/>
              <a:buFont typeface="Roboto Condensed Light"/>
              <a:buChar char="○"/>
              <a:defRPr/>
            </a:lvl2pPr>
            <a:lvl3pPr indent="-304800" lvl="2" marL="1371600" algn="l">
              <a:lnSpc>
                <a:spcPct val="115000"/>
              </a:lnSpc>
              <a:spcBef>
                <a:spcPts val="0"/>
              </a:spcBef>
              <a:spcAft>
                <a:spcPts val="0"/>
              </a:spcAft>
              <a:buSzPts val="1200"/>
              <a:buFont typeface="Roboto Condensed Light"/>
              <a:buChar char="■"/>
              <a:defRPr/>
            </a:lvl3pPr>
            <a:lvl4pPr indent="-304800" lvl="3" marL="1828800" algn="l">
              <a:lnSpc>
                <a:spcPct val="115000"/>
              </a:lnSpc>
              <a:spcBef>
                <a:spcPts val="0"/>
              </a:spcBef>
              <a:spcAft>
                <a:spcPts val="0"/>
              </a:spcAft>
              <a:buSzPts val="1200"/>
              <a:buFont typeface="Roboto Condensed Light"/>
              <a:buChar char="●"/>
              <a:defRPr/>
            </a:lvl4pPr>
            <a:lvl5pPr indent="-304800" lvl="4" marL="2286000" algn="l">
              <a:lnSpc>
                <a:spcPct val="115000"/>
              </a:lnSpc>
              <a:spcBef>
                <a:spcPts val="0"/>
              </a:spcBef>
              <a:spcAft>
                <a:spcPts val="0"/>
              </a:spcAft>
              <a:buSzPts val="1200"/>
              <a:buFont typeface="Roboto Condensed Light"/>
              <a:buChar char="○"/>
              <a:defRPr/>
            </a:lvl5pPr>
            <a:lvl6pPr indent="-304800" lvl="5" marL="2743200" algn="l">
              <a:lnSpc>
                <a:spcPct val="115000"/>
              </a:lnSpc>
              <a:spcBef>
                <a:spcPts val="0"/>
              </a:spcBef>
              <a:spcAft>
                <a:spcPts val="0"/>
              </a:spcAft>
              <a:buSzPts val="1200"/>
              <a:buFont typeface="Roboto Condensed Light"/>
              <a:buChar char="■"/>
              <a:defRPr/>
            </a:lvl6pPr>
            <a:lvl7pPr indent="-304800" lvl="6" marL="3200400" algn="l">
              <a:lnSpc>
                <a:spcPct val="115000"/>
              </a:lnSpc>
              <a:spcBef>
                <a:spcPts val="0"/>
              </a:spcBef>
              <a:spcAft>
                <a:spcPts val="0"/>
              </a:spcAft>
              <a:buSzPts val="1200"/>
              <a:buFont typeface="Roboto Condensed Light"/>
              <a:buChar char="●"/>
              <a:defRPr/>
            </a:lvl7pPr>
            <a:lvl8pPr indent="-304800" lvl="7" marL="3657600" algn="l">
              <a:lnSpc>
                <a:spcPct val="115000"/>
              </a:lnSpc>
              <a:spcBef>
                <a:spcPts val="0"/>
              </a:spcBef>
              <a:spcAft>
                <a:spcPts val="0"/>
              </a:spcAft>
              <a:buSzPts val="1200"/>
              <a:buFont typeface="Roboto Condensed Light"/>
              <a:buChar char="○"/>
              <a:defRPr/>
            </a:lvl8pPr>
            <a:lvl9pPr indent="-304800" lvl="8" marL="4114800" algn="l">
              <a:lnSpc>
                <a:spcPct val="115000"/>
              </a:lnSpc>
              <a:spcBef>
                <a:spcPts val="0"/>
              </a:spcBef>
              <a:spcAft>
                <a:spcPts val="0"/>
              </a:spcAft>
              <a:buSzPts val="1200"/>
              <a:buFont typeface="Roboto Condensed Light"/>
              <a:buChar char="■"/>
              <a:defRPr/>
            </a:lvl9pPr>
          </a:lstStyle>
          <a:p/>
        </p:txBody>
      </p:sp>
      <p:grpSp>
        <p:nvGrpSpPr>
          <p:cNvPr id="891" name="Google Shape;891;p22"/>
          <p:cNvGrpSpPr/>
          <p:nvPr/>
        </p:nvGrpSpPr>
        <p:grpSpPr>
          <a:xfrm>
            <a:off x="4572005" y="-3329310"/>
            <a:ext cx="8043475" cy="8043475"/>
            <a:chOff x="1241175" y="-1300650"/>
            <a:chExt cx="8043475" cy="8043475"/>
          </a:xfrm>
        </p:grpSpPr>
        <p:sp>
          <p:nvSpPr>
            <p:cNvPr id="892" name="Google Shape;892;p22"/>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22"/>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22"/>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22"/>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22"/>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22"/>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22"/>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9" name="Google Shape;899;p22"/>
          <p:cNvSpPr/>
          <p:nvPr/>
        </p:nvSpPr>
        <p:spPr>
          <a:xfrm>
            <a:off x="8759913" y="4908943"/>
            <a:ext cx="84809" cy="85748"/>
          </a:xfrm>
          <a:custGeom>
            <a:rect b="b" l="l" r="r" t="t"/>
            <a:pathLst>
              <a:path extrusionOk="0" h="3104" w="307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22"/>
          <p:cNvSpPr/>
          <p:nvPr/>
        </p:nvSpPr>
        <p:spPr>
          <a:xfrm>
            <a:off x="8636455" y="4563185"/>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01" name="Google Shape;901;p22"/>
          <p:cNvGrpSpPr/>
          <p:nvPr/>
        </p:nvGrpSpPr>
        <p:grpSpPr>
          <a:xfrm>
            <a:off x="291521" y="401824"/>
            <a:ext cx="354818" cy="4210262"/>
            <a:chOff x="174946" y="-1168326"/>
            <a:chExt cx="354818" cy="4210262"/>
          </a:xfrm>
        </p:grpSpPr>
        <p:sp>
          <p:nvSpPr>
            <p:cNvPr id="902" name="Google Shape;902;p22"/>
            <p:cNvSpPr/>
            <p:nvPr/>
          </p:nvSpPr>
          <p:spPr>
            <a:xfrm>
              <a:off x="274480" y="-1168326"/>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22"/>
            <p:cNvSpPr/>
            <p:nvPr/>
          </p:nvSpPr>
          <p:spPr>
            <a:xfrm>
              <a:off x="174946" y="-1070643"/>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22"/>
            <p:cNvSpPr/>
            <p:nvPr/>
          </p:nvSpPr>
          <p:spPr>
            <a:xfrm>
              <a:off x="374318" y="-926494"/>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22"/>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22"/>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7" name="Google Shape;907;p22"/>
          <p:cNvGrpSpPr/>
          <p:nvPr/>
        </p:nvGrpSpPr>
        <p:grpSpPr>
          <a:xfrm>
            <a:off x="3626987" y="4325387"/>
            <a:ext cx="609540" cy="583574"/>
            <a:chOff x="3105300" y="593625"/>
            <a:chExt cx="256800" cy="245850"/>
          </a:xfrm>
        </p:grpSpPr>
        <p:sp>
          <p:nvSpPr>
            <p:cNvPr id="908" name="Google Shape;908;p22"/>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22"/>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22"/>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22"/>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2" name="Google Shape;912;p22"/>
          <p:cNvGrpSpPr/>
          <p:nvPr/>
        </p:nvGrpSpPr>
        <p:grpSpPr>
          <a:xfrm>
            <a:off x="8594804" y="1188192"/>
            <a:ext cx="477477" cy="478195"/>
            <a:chOff x="5022684" y="4300597"/>
            <a:chExt cx="648306" cy="649281"/>
          </a:xfrm>
        </p:grpSpPr>
        <p:sp>
          <p:nvSpPr>
            <p:cNvPr id="913" name="Google Shape;913;p22"/>
            <p:cNvSpPr/>
            <p:nvPr/>
          </p:nvSpPr>
          <p:spPr>
            <a:xfrm>
              <a:off x="5022684" y="4300597"/>
              <a:ext cx="235516" cy="235528"/>
            </a:xfrm>
            <a:custGeom>
              <a:rect b="b" l="l" r="r" t="t"/>
              <a:pathLst>
                <a:path extrusionOk="0" h="4851" w="4851">
                  <a:moveTo>
                    <a:pt x="0" y="1"/>
                  </a:moveTo>
                  <a:lnTo>
                    <a:pt x="0" y="4851"/>
                  </a:lnTo>
                  <a:lnTo>
                    <a:pt x="4850" y="4851"/>
                  </a:lnTo>
                  <a:lnTo>
                    <a:pt x="4850"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22"/>
            <p:cNvSpPr/>
            <p:nvPr/>
          </p:nvSpPr>
          <p:spPr>
            <a:xfrm>
              <a:off x="5157512" y="4434502"/>
              <a:ext cx="166235" cy="166292"/>
            </a:xfrm>
            <a:custGeom>
              <a:rect b="b" l="l" r="r" t="t"/>
              <a:pathLst>
                <a:path extrusionOk="0" h="3425" w="3424">
                  <a:moveTo>
                    <a:pt x="0" y="1"/>
                  </a:moveTo>
                  <a:lnTo>
                    <a:pt x="0" y="3424"/>
                  </a:lnTo>
                  <a:lnTo>
                    <a:pt x="3424" y="3424"/>
                  </a:lnTo>
                  <a:lnTo>
                    <a:pt x="342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22"/>
            <p:cNvSpPr/>
            <p:nvPr/>
          </p:nvSpPr>
          <p:spPr>
            <a:xfrm>
              <a:off x="5569375" y="4434502"/>
              <a:ext cx="101615" cy="101620"/>
            </a:xfrm>
            <a:custGeom>
              <a:rect b="b" l="l" r="r" t="t"/>
              <a:pathLst>
                <a:path extrusionOk="0" h="2093" w="2093">
                  <a:moveTo>
                    <a:pt x="0" y="1"/>
                  </a:moveTo>
                  <a:lnTo>
                    <a:pt x="0" y="2093"/>
                  </a:lnTo>
                  <a:lnTo>
                    <a:pt x="2093" y="2093"/>
                  </a:lnTo>
                  <a:lnTo>
                    <a:pt x="2093"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22"/>
            <p:cNvSpPr/>
            <p:nvPr/>
          </p:nvSpPr>
          <p:spPr>
            <a:xfrm>
              <a:off x="5294185" y="4811309"/>
              <a:ext cx="138562" cy="138569"/>
            </a:xfrm>
            <a:custGeom>
              <a:rect b="b" l="l" r="r" t="t"/>
              <a:pathLst>
                <a:path extrusionOk="0" h="2854" w="2854">
                  <a:moveTo>
                    <a:pt x="0" y="0"/>
                  </a:moveTo>
                  <a:lnTo>
                    <a:pt x="0" y="2853"/>
                  </a:lnTo>
                  <a:lnTo>
                    <a:pt x="2853" y="2853"/>
                  </a:lnTo>
                  <a:lnTo>
                    <a:pt x="2853"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7" name="Google Shape;917;p22"/>
          <p:cNvGrpSpPr/>
          <p:nvPr/>
        </p:nvGrpSpPr>
        <p:grpSpPr>
          <a:xfrm>
            <a:off x="8028260" y="322966"/>
            <a:ext cx="365869" cy="328105"/>
            <a:chOff x="7194285" y="1228366"/>
            <a:chExt cx="365869" cy="328105"/>
          </a:xfrm>
        </p:grpSpPr>
        <p:sp>
          <p:nvSpPr>
            <p:cNvPr id="918" name="Google Shape;918;p22"/>
            <p:cNvSpPr/>
            <p:nvPr/>
          </p:nvSpPr>
          <p:spPr>
            <a:xfrm>
              <a:off x="7474434" y="1291960"/>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22"/>
            <p:cNvSpPr/>
            <p:nvPr/>
          </p:nvSpPr>
          <p:spPr>
            <a:xfrm>
              <a:off x="7315920" y="1470723"/>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22"/>
            <p:cNvSpPr/>
            <p:nvPr/>
          </p:nvSpPr>
          <p:spPr>
            <a:xfrm>
              <a:off x="7293820" y="1228366"/>
              <a:ext cx="15691" cy="213817"/>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22"/>
            <p:cNvSpPr/>
            <p:nvPr/>
          </p:nvSpPr>
          <p:spPr>
            <a:xfrm>
              <a:off x="7194285" y="1326989"/>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922" name="Shape 922"/>
        <p:cNvGrpSpPr/>
        <p:nvPr/>
      </p:nvGrpSpPr>
      <p:grpSpPr>
        <a:xfrm>
          <a:off x="0" y="0"/>
          <a:ext cx="0" cy="0"/>
          <a:chOff x="0" y="0"/>
          <a:chExt cx="0" cy="0"/>
        </a:xfrm>
      </p:grpSpPr>
      <p:sp>
        <p:nvSpPr>
          <p:cNvPr id="923" name="Google Shape;923;p23"/>
          <p:cNvSpPr txBox="1"/>
          <p:nvPr>
            <p:ph type="title"/>
          </p:nvPr>
        </p:nvSpPr>
        <p:spPr>
          <a:xfrm>
            <a:off x="3599548" y="2672913"/>
            <a:ext cx="19449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24" name="Google Shape;924;p23"/>
          <p:cNvSpPr txBox="1"/>
          <p:nvPr>
            <p:ph idx="1" type="subTitle"/>
          </p:nvPr>
        </p:nvSpPr>
        <p:spPr>
          <a:xfrm>
            <a:off x="3599552" y="3200632"/>
            <a:ext cx="1944900" cy="67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25" name="Google Shape;925;p23"/>
          <p:cNvSpPr txBox="1"/>
          <p:nvPr>
            <p:ph idx="2" type="title"/>
          </p:nvPr>
        </p:nvSpPr>
        <p:spPr>
          <a:xfrm>
            <a:off x="720000" y="2672925"/>
            <a:ext cx="19449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26" name="Google Shape;926;p23"/>
          <p:cNvSpPr txBox="1"/>
          <p:nvPr>
            <p:ph idx="3" type="subTitle"/>
          </p:nvPr>
        </p:nvSpPr>
        <p:spPr>
          <a:xfrm>
            <a:off x="720025" y="3200625"/>
            <a:ext cx="1944900" cy="67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27" name="Google Shape;927;p23"/>
          <p:cNvSpPr txBox="1"/>
          <p:nvPr>
            <p:ph idx="4" type="title"/>
          </p:nvPr>
        </p:nvSpPr>
        <p:spPr>
          <a:xfrm>
            <a:off x="6486000" y="2672925"/>
            <a:ext cx="19449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28" name="Google Shape;928;p23"/>
          <p:cNvSpPr txBox="1"/>
          <p:nvPr>
            <p:ph idx="5" type="subTitle"/>
          </p:nvPr>
        </p:nvSpPr>
        <p:spPr>
          <a:xfrm>
            <a:off x="6486007" y="3200625"/>
            <a:ext cx="1944900" cy="67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29" name="Google Shape;929;p23"/>
          <p:cNvSpPr txBox="1"/>
          <p:nvPr>
            <p:ph idx="6" type="title"/>
          </p:nvPr>
        </p:nvSpPr>
        <p:spPr>
          <a:xfrm>
            <a:off x="720000" y="539400"/>
            <a:ext cx="7704000" cy="47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930" name="Google Shape;930;p23"/>
          <p:cNvGrpSpPr/>
          <p:nvPr/>
        </p:nvGrpSpPr>
        <p:grpSpPr>
          <a:xfrm>
            <a:off x="4800605" y="-2897864"/>
            <a:ext cx="8043475" cy="8043475"/>
            <a:chOff x="1241175" y="-1300650"/>
            <a:chExt cx="8043475" cy="8043475"/>
          </a:xfrm>
        </p:grpSpPr>
        <p:sp>
          <p:nvSpPr>
            <p:cNvPr id="931" name="Google Shape;931;p23"/>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23"/>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23"/>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23"/>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23"/>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23"/>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23"/>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8" name="Google Shape;938;p23"/>
          <p:cNvGrpSpPr/>
          <p:nvPr/>
        </p:nvGrpSpPr>
        <p:grpSpPr>
          <a:xfrm>
            <a:off x="774553" y="4436302"/>
            <a:ext cx="631910" cy="457789"/>
            <a:chOff x="855125" y="679497"/>
            <a:chExt cx="254310" cy="184228"/>
          </a:xfrm>
        </p:grpSpPr>
        <p:sp>
          <p:nvSpPr>
            <p:cNvPr id="939" name="Google Shape;939;p23"/>
            <p:cNvSpPr/>
            <p:nvPr/>
          </p:nvSpPr>
          <p:spPr>
            <a:xfrm>
              <a:off x="1052335" y="679497"/>
              <a:ext cx="57100" cy="57100"/>
            </a:xfrm>
            <a:custGeom>
              <a:rect b="b" l="l" r="r" t="t"/>
              <a:pathLst>
                <a:path extrusionOk="0" h="2284" w="2284">
                  <a:moveTo>
                    <a:pt x="1" y="1"/>
                  </a:moveTo>
                  <a:lnTo>
                    <a:pt x="1" y="2283"/>
                  </a:lnTo>
                  <a:lnTo>
                    <a:pt x="2283" y="2283"/>
                  </a:lnTo>
                  <a:lnTo>
                    <a:pt x="2283"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23"/>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23"/>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2" name="Google Shape;942;p23"/>
          <p:cNvGrpSpPr/>
          <p:nvPr/>
        </p:nvGrpSpPr>
        <p:grpSpPr>
          <a:xfrm>
            <a:off x="5789084" y="4301884"/>
            <a:ext cx="648306" cy="649281"/>
            <a:chOff x="5022684" y="4300597"/>
            <a:chExt cx="648306" cy="649281"/>
          </a:xfrm>
        </p:grpSpPr>
        <p:sp>
          <p:nvSpPr>
            <p:cNvPr id="943" name="Google Shape;943;p23"/>
            <p:cNvSpPr/>
            <p:nvPr/>
          </p:nvSpPr>
          <p:spPr>
            <a:xfrm>
              <a:off x="5022684" y="4300597"/>
              <a:ext cx="235516" cy="235528"/>
            </a:xfrm>
            <a:custGeom>
              <a:rect b="b" l="l" r="r" t="t"/>
              <a:pathLst>
                <a:path extrusionOk="0" h="4851" w="4851">
                  <a:moveTo>
                    <a:pt x="0" y="1"/>
                  </a:moveTo>
                  <a:lnTo>
                    <a:pt x="0" y="4851"/>
                  </a:lnTo>
                  <a:lnTo>
                    <a:pt x="4850" y="4851"/>
                  </a:lnTo>
                  <a:lnTo>
                    <a:pt x="4850"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23"/>
            <p:cNvSpPr/>
            <p:nvPr/>
          </p:nvSpPr>
          <p:spPr>
            <a:xfrm>
              <a:off x="5157512" y="4434502"/>
              <a:ext cx="166235" cy="166292"/>
            </a:xfrm>
            <a:custGeom>
              <a:rect b="b" l="l" r="r" t="t"/>
              <a:pathLst>
                <a:path extrusionOk="0" h="3425" w="3424">
                  <a:moveTo>
                    <a:pt x="0" y="1"/>
                  </a:moveTo>
                  <a:lnTo>
                    <a:pt x="0" y="3424"/>
                  </a:lnTo>
                  <a:lnTo>
                    <a:pt x="3424" y="3424"/>
                  </a:lnTo>
                  <a:lnTo>
                    <a:pt x="342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23"/>
            <p:cNvSpPr/>
            <p:nvPr/>
          </p:nvSpPr>
          <p:spPr>
            <a:xfrm>
              <a:off x="5569375" y="4434502"/>
              <a:ext cx="101615" cy="101620"/>
            </a:xfrm>
            <a:custGeom>
              <a:rect b="b" l="l" r="r" t="t"/>
              <a:pathLst>
                <a:path extrusionOk="0" h="2093" w="2093">
                  <a:moveTo>
                    <a:pt x="0" y="1"/>
                  </a:moveTo>
                  <a:lnTo>
                    <a:pt x="0" y="2093"/>
                  </a:lnTo>
                  <a:lnTo>
                    <a:pt x="2093" y="2093"/>
                  </a:lnTo>
                  <a:lnTo>
                    <a:pt x="2093"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23"/>
            <p:cNvSpPr/>
            <p:nvPr/>
          </p:nvSpPr>
          <p:spPr>
            <a:xfrm>
              <a:off x="5294185" y="4811309"/>
              <a:ext cx="138562" cy="138569"/>
            </a:xfrm>
            <a:custGeom>
              <a:rect b="b" l="l" r="r" t="t"/>
              <a:pathLst>
                <a:path extrusionOk="0" h="2854" w="2854">
                  <a:moveTo>
                    <a:pt x="0" y="0"/>
                  </a:moveTo>
                  <a:lnTo>
                    <a:pt x="0" y="2853"/>
                  </a:lnTo>
                  <a:lnTo>
                    <a:pt x="2853" y="2853"/>
                  </a:lnTo>
                  <a:lnTo>
                    <a:pt x="2853"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7" name="Google Shape;947;p23"/>
          <p:cNvGrpSpPr/>
          <p:nvPr/>
        </p:nvGrpSpPr>
        <p:grpSpPr>
          <a:xfrm>
            <a:off x="8566483" y="404987"/>
            <a:ext cx="355723" cy="1888212"/>
            <a:chOff x="124471" y="1153724"/>
            <a:chExt cx="355723" cy="1888212"/>
          </a:xfrm>
        </p:grpSpPr>
        <p:sp>
          <p:nvSpPr>
            <p:cNvPr id="948" name="Google Shape;948;p23"/>
            <p:cNvSpPr/>
            <p:nvPr/>
          </p:nvSpPr>
          <p:spPr>
            <a:xfrm>
              <a:off x="224005" y="115372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23"/>
            <p:cNvSpPr/>
            <p:nvPr/>
          </p:nvSpPr>
          <p:spPr>
            <a:xfrm>
              <a:off x="124471" y="125140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23"/>
            <p:cNvSpPr/>
            <p:nvPr/>
          </p:nvSpPr>
          <p:spPr>
            <a:xfrm>
              <a:off x="323843" y="139555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23"/>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23"/>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3" name="Google Shape;953;p23"/>
          <p:cNvGrpSpPr/>
          <p:nvPr/>
        </p:nvGrpSpPr>
        <p:grpSpPr>
          <a:xfrm>
            <a:off x="169027" y="1732884"/>
            <a:ext cx="232368" cy="973685"/>
            <a:chOff x="6656577" y="3252597"/>
            <a:chExt cx="232368" cy="973685"/>
          </a:xfrm>
        </p:grpSpPr>
        <p:sp>
          <p:nvSpPr>
            <p:cNvPr id="954" name="Google Shape;954;p23"/>
            <p:cNvSpPr/>
            <p:nvPr/>
          </p:nvSpPr>
          <p:spPr>
            <a:xfrm>
              <a:off x="6797232"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23"/>
            <p:cNvSpPr/>
            <p:nvPr/>
          </p:nvSpPr>
          <p:spPr>
            <a:xfrm>
              <a:off x="6797232"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23"/>
            <p:cNvSpPr/>
            <p:nvPr/>
          </p:nvSpPr>
          <p:spPr>
            <a:xfrm>
              <a:off x="6797232"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23"/>
            <p:cNvSpPr/>
            <p:nvPr/>
          </p:nvSpPr>
          <p:spPr>
            <a:xfrm>
              <a:off x="6656577"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23"/>
            <p:cNvSpPr/>
            <p:nvPr/>
          </p:nvSpPr>
          <p:spPr>
            <a:xfrm>
              <a:off x="6656577"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23"/>
            <p:cNvSpPr/>
            <p:nvPr/>
          </p:nvSpPr>
          <p:spPr>
            <a:xfrm>
              <a:off x="6656577"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23"/>
            <p:cNvSpPr/>
            <p:nvPr/>
          </p:nvSpPr>
          <p:spPr>
            <a:xfrm>
              <a:off x="6797232"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23"/>
            <p:cNvSpPr/>
            <p:nvPr/>
          </p:nvSpPr>
          <p:spPr>
            <a:xfrm>
              <a:off x="6797232"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23"/>
            <p:cNvSpPr/>
            <p:nvPr/>
          </p:nvSpPr>
          <p:spPr>
            <a:xfrm>
              <a:off x="6798001" y="4135338"/>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23"/>
            <p:cNvSpPr/>
            <p:nvPr/>
          </p:nvSpPr>
          <p:spPr>
            <a:xfrm>
              <a:off x="6656577"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23"/>
            <p:cNvSpPr/>
            <p:nvPr/>
          </p:nvSpPr>
          <p:spPr>
            <a:xfrm>
              <a:off x="6656577"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23"/>
            <p:cNvSpPr/>
            <p:nvPr/>
          </p:nvSpPr>
          <p:spPr>
            <a:xfrm>
              <a:off x="6656577" y="4135338"/>
              <a:ext cx="91712" cy="90944"/>
            </a:xfrm>
            <a:custGeom>
              <a:rect b="b" l="l" r="r" t="t"/>
              <a:pathLst>
                <a:path extrusionOk="0" h="3904" w="3937">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6" name="Google Shape;966;p23"/>
          <p:cNvGrpSpPr/>
          <p:nvPr/>
        </p:nvGrpSpPr>
        <p:grpSpPr>
          <a:xfrm>
            <a:off x="3043824" y="4730918"/>
            <a:ext cx="229482" cy="220255"/>
            <a:chOff x="250712" y="2821681"/>
            <a:chExt cx="229482" cy="220255"/>
          </a:xfrm>
        </p:grpSpPr>
        <p:sp>
          <p:nvSpPr>
            <p:cNvPr id="967" name="Google Shape;967;p23"/>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23"/>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9" name="Google Shape;969;p23"/>
          <p:cNvGrpSpPr/>
          <p:nvPr/>
        </p:nvGrpSpPr>
        <p:grpSpPr>
          <a:xfrm>
            <a:off x="551187" y="193699"/>
            <a:ext cx="609540" cy="583574"/>
            <a:chOff x="3105300" y="593625"/>
            <a:chExt cx="256800" cy="245850"/>
          </a:xfrm>
        </p:grpSpPr>
        <p:sp>
          <p:nvSpPr>
            <p:cNvPr id="970" name="Google Shape;970;p23"/>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23"/>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23"/>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23"/>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974" name="Shape 974"/>
        <p:cNvGrpSpPr/>
        <p:nvPr/>
      </p:nvGrpSpPr>
      <p:grpSpPr>
        <a:xfrm>
          <a:off x="0" y="0"/>
          <a:ext cx="0" cy="0"/>
          <a:chOff x="0" y="0"/>
          <a:chExt cx="0" cy="0"/>
        </a:xfrm>
      </p:grpSpPr>
      <p:sp>
        <p:nvSpPr>
          <p:cNvPr id="975" name="Google Shape;975;p24"/>
          <p:cNvSpPr txBox="1"/>
          <p:nvPr>
            <p:ph type="title"/>
          </p:nvPr>
        </p:nvSpPr>
        <p:spPr>
          <a:xfrm>
            <a:off x="865488" y="1509084"/>
            <a:ext cx="1978200" cy="52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76" name="Google Shape;976;p24"/>
          <p:cNvSpPr txBox="1"/>
          <p:nvPr>
            <p:ph idx="1" type="subTitle"/>
          </p:nvPr>
        </p:nvSpPr>
        <p:spPr>
          <a:xfrm>
            <a:off x="865488" y="2043311"/>
            <a:ext cx="1978200" cy="448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77" name="Google Shape;977;p24"/>
          <p:cNvSpPr txBox="1"/>
          <p:nvPr>
            <p:ph idx="2" type="title"/>
          </p:nvPr>
        </p:nvSpPr>
        <p:spPr>
          <a:xfrm>
            <a:off x="6300295" y="1509084"/>
            <a:ext cx="19782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78" name="Google Shape;978;p24"/>
          <p:cNvSpPr txBox="1"/>
          <p:nvPr>
            <p:ph idx="3" type="subTitle"/>
          </p:nvPr>
        </p:nvSpPr>
        <p:spPr>
          <a:xfrm>
            <a:off x="6300288" y="2043311"/>
            <a:ext cx="1978200" cy="44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79" name="Google Shape;979;p24"/>
          <p:cNvSpPr txBox="1"/>
          <p:nvPr>
            <p:ph idx="4" type="title"/>
          </p:nvPr>
        </p:nvSpPr>
        <p:spPr>
          <a:xfrm>
            <a:off x="865488" y="3090484"/>
            <a:ext cx="1978200" cy="52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80" name="Google Shape;980;p24"/>
          <p:cNvSpPr txBox="1"/>
          <p:nvPr>
            <p:ph idx="5" type="subTitle"/>
          </p:nvPr>
        </p:nvSpPr>
        <p:spPr>
          <a:xfrm>
            <a:off x="865488" y="3624711"/>
            <a:ext cx="1978200" cy="448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81" name="Google Shape;981;p24"/>
          <p:cNvSpPr txBox="1"/>
          <p:nvPr>
            <p:ph idx="6" type="title"/>
          </p:nvPr>
        </p:nvSpPr>
        <p:spPr>
          <a:xfrm>
            <a:off x="6300295" y="3090484"/>
            <a:ext cx="19782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82" name="Google Shape;982;p24"/>
          <p:cNvSpPr txBox="1"/>
          <p:nvPr>
            <p:ph idx="7" type="subTitle"/>
          </p:nvPr>
        </p:nvSpPr>
        <p:spPr>
          <a:xfrm>
            <a:off x="6300288" y="3624711"/>
            <a:ext cx="1978200" cy="44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83" name="Google Shape;983;p24"/>
          <p:cNvSpPr txBox="1"/>
          <p:nvPr>
            <p:ph idx="8" type="title"/>
          </p:nvPr>
        </p:nvSpPr>
        <p:spPr>
          <a:xfrm>
            <a:off x="720000" y="539400"/>
            <a:ext cx="7704000" cy="47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984" name="Google Shape;984;p24"/>
          <p:cNvGrpSpPr/>
          <p:nvPr/>
        </p:nvGrpSpPr>
        <p:grpSpPr>
          <a:xfrm>
            <a:off x="4800605" y="-2897864"/>
            <a:ext cx="8043475" cy="8043475"/>
            <a:chOff x="1241175" y="-1300650"/>
            <a:chExt cx="8043475" cy="8043475"/>
          </a:xfrm>
        </p:grpSpPr>
        <p:sp>
          <p:nvSpPr>
            <p:cNvPr id="985" name="Google Shape;985;p24"/>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24"/>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24"/>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24"/>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24"/>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24"/>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24"/>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2" name="Google Shape;992;p24"/>
          <p:cNvGrpSpPr/>
          <p:nvPr/>
        </p:nvGrpSpPr>
        <p:grpSpPr>
          <a:xfrm>
            <a:off x="208785" y="164743"/>
            <a:ext cx="8789262" cy="4888442"/>
            <a:chOff x="208785" y="164743"/>
            <a:chExt cx="8789262" cy="4888442"/>
          </a:xfrm>
        </p:grpSpPr>
        <p:sp>
          <p:nvSpPr>
            <p:cNvPr id="993" name="Google Shape;993;p24"/>
            <p:cNvSpPr/>
            <p:nvPr/>
          </p:nvSpPr>
          <p:spPr>
            <a:xfrm>
              <a:off x="8913238" y="164743"/>
              <a:ext cx="84809" cy="85748"/>
            </a:xfrm>
            <a:custGeom>
              <a:rect b="b" l="l" r="r" t="t"/>
              <a:pathLst>
                <a:path extrusionOk="0" h="3104" w="307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94" name="Google Shape;994;p24"/>
            <p:cNvGrpSpPr/>
            <p:nvPr/>
          </p:nvGrpSpPr>
          <p:grpSpPr>
            <a:xfrm rot="5400000">
              <a:off x="3021502" y="4450158"/>
              <a:ext cx="232368" cy="973685"/>
              <a:chOff x="6656577" y="3252597"/>
              <a:chExt cx="232368" cy="973685"/>
            </a:xfrm>
          </p:grpSpPr>
          <p:sp>
            <p:nvSpPr>
              <p:cNvPr id="995" name="Google Shape;995;p24"/>
              <p:cNvSpPr/>
              <p:nvPr/>
            </p:nvSpPr>
            <p:spPr>
              <a:xfrm>
                <a:off x="6797232"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24"/>
              <p:cNvSpPr/>
              <p:nvPr/>
            </p:nvSpPr>
            <p:spPr>
              <a:xfrm>
                <a:off x="6797232"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24"/>
              <p:cNvSpPr/>
              <p:nvPr/>
            </p:nvSpPr>
            <p:spPr>
              <a:xfrm>
                <a:off x="6797232"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24"/>
              <p:cNvSpPr/>
              <p:nvPr/>
            </p:nvSpPr>
            <p:spPr>
              <a:xfrm>
                <a:off x="6656577"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24"/>
              <p:cNvSpPr/>
              <p:nvPr/>
            </p:nvSpPr>
            <p:spPr>
              <a:xfrm>
                <a:off x="6656577"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24"/>
              <p:cNvSpPr/>
              <p:nvPr/>
            </p:nvSpPr>
            <p:spPr>
              <a:xfrm>
                <a:off x="6656577"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24"/>
              <p:cNvSpPr/>
              <p:nvPr/>
            </p:nvSpPr>
            <p:spPr>
              <a:xfrm>
                <a:off x="6797232"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24"/>
              <p:cNvSpPr/>
              <p:nvPr/>
            </p:nvSpPr>
            <p:spPr>
              <a:xfrm>
                <a:off x="6797232"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24"/>
              <p:cNvSpPr/>
              <p:nvPr/>
            </p:nvSpPr>
            <p:spPr>
              <a:xfrm>
                <a:off x="6798001" y="4135338"/>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24"/>
              <p:cNvSpPr/>
              <p:nvPr/>
            </p:nvSpPr>
            <p:spPr>
              <a:xfrm>
                <a:off x="6656577"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24"/>
              <p:cNvSpPr/>
              <p:nvPr/>
            </p:nvSpPr>
            <p:spPr>
              <a:xfrm>
                <a:off x="6656577"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24"/>
              <p:cNvSpPr/>
              <p:nvPr/>
            </p:nvSpPr>
            <p:spPr>
              <a:xfrm>
                <a:off x="6656577" y="4135338"/>
                <a:ext cx="91712" cy="90944"/>
              </a:xfrm>
              <a:custGeom>
                <a:rect b="b" l="l" r="r" t="t"/>
                <a:pathLst>
                  <a:path extrusionOk="0" h="3904" w="3937">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07" name="Google Shape;1007;p24"/>
            <p:cNvGrpSpPr/>
            <p:nvPr/>
          </p:nvGrpSpPr>
          <p:grpSpPr>
            <a:xfrm>
              <a:off x="964262" y="250499"/>
              <a:ext cx="609540" cy="583574"/>
              <a:chOff x="3105300" y="593625"/>
              <a:chExt cx="256800" cy="245850"/>
            </a:xfrm>
          </p:grpSpPr>
          <p:sp>
            <p:nvSpPr>
              <p:cNvPr id="1008" name="Google Shape;1008;p24"/>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24"/>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24"/>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24"/>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2" name="Google Shape;1012;p24"/>
            <p:cNvGrpSpPr/>
            <p:nvPr/>
          </p:nvGrpSpPr>
          <p:grpSpPr>
            <a:xfrm>
              <a:off x="8243553" y="4397527"/>
              <a:ext cx="631910" cy="457789"/>
              <a:chOff x="855125" y="679497"/>
              <a:chExt cx="254310" cy="184228"/>
            </a:xfrm>
          </p:grpSpPr>
          <p:sp>
            <p:nvSpPr>
              <p:cNvPr id="1013" name="Google Shape;1013;p24"/>
              <p:cNvSpPr/>
              <p:nvPr/>
            </p:nvSpPr>
            <p:spPr>
              <a:xfrm>
                <a:off x="1052335" y="679497"/>
                <a:ext cx="57100" cy="57100"/>
              </a:xfrm>
              <a:custGeom>
                <a:rect b="b" l="l" r="r" t="t"/>
                <a:pathLst>
                  <a:path extrusionOk="0" h="2284" w="2284">
                    <a:moveTo>
                      <a:pt x="1" y="1"/>
                    </a:moveTo>
                    <a:lnTo>
                      <a:pt x="1" y="2283"/>
                    </a:lnTo>
                    <a:lnTo>
                      <a:pt x="2283" y="2283"/>
                    </a:lnTo>
                    <a:lnTo>
                      <a:pt x="2283"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24"/>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24"/>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6" name="Google Shape;1016;p24"/>
            <p:cNvGrpSpPr/>
            <p:nvPr/>
          </p:nvGrpSpPr>
          <p:grpSpPr>
            <a:xfrm>
              <a:off x="208785" y="1782754"/>
              <a:ext cx="518269" cy="328105"/>
              <a:chOff x="783960" y="4261704"/>
              <a:chExt cx="518269" cy="328105"/>
            </a:xfrm>
          </p:grpSpPr>
          <p:sp>
            <p:nvSpPr>
              <p:cNvPr id="1017" name="Google Shape;1017;p24"/>
              <p:cNvSpPr/>
              <p:nvPr/>
            </p:nvSpPr>
            <p:spPr>
              <a:xfrm>
                <a:off x="1072397" y="4333585"/>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18" name="Google Shape;1018;p24"/>
              <p:cNvGrpSpPr/>
              <p:nvPr/>
            </p:nvGrpSpPr>
            <p:grpSpPr>
              <a:xfrm>
                <a:off x="783960" y="4261704"/>
                <a:ext cx="518269" cy="328105"/>
                <a:chOff x="783960" y="4261704"/>
                <a:chExt cx="518269" cy="328105"/>
              </a:xfrm>
            </p:grpSpPr>
            <p:sp>
              <p:nvSpPr>
                <p:cNvPr id="1019" name="Google Shape;1019;p24"/>
                <p:cNvSpPr/>
                <p:nvPr/>
              </p:nvSpPr>
              <p:spPr>
                <a:xfrm>
                  <a:off x="1216509" y="4325297"/>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24"/>
                <p:cNvSpPr/>
                <p:nvPr/>
              </p:nvSpPr>
              <p:spPr>
                <a:xfrm>
                  <a:off x="1057995" y="4504061"/>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24"/>
                <p:cNvSpPr/>
                <p:nvPr/>
              </p:nvSpPr>
              <p:spPr>
                <a:xfrm>
                  <a:off x="883495" y="4261704"/>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24"/>
                <p:cNvSpPr/>
                <p:nvPr/>
              </p:nvSpPr>
              <p:spPr>
                <a:xfrm>
                  <a:off x="783960" y="4360326"/>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023" name="Google Shape;1023;p24"/>
            <p:cNvGrpSpPr/>
            <p:nvPr/>
          </p:nvGrpSpPr>
          <p:grpSpPr>
            <a:xfrm>
              <a:off x="6001721" y="4397524"/>
              <a:ext cx="354818" cy="402748"/>
              <a:chOff x="8117146" y="4166124"/>
              <a:chExt cx="354818" cy="402748"/>
            </a:xfrm>
          </p:grpSpPr>
          <p:sp>
            <p:nvSpPr>
              <p:cNvPr id="1024" name="Google Shape;1024;p24"/>
              <p:cNvSpPr/>
              <p:nvPr/>
            </p:nvSpPr>
            <p:spPr>
              <a:xfrm>
                <a:off x="8216680" y="416612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24"/>
              <p:cNvSpPr/>
              <p:nvPr/>
            </p:nvSpPr>
            <p:spPr>
              <a:xfrm>
                <a:off x="8117146" y="426380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24"/>
              <p:cNvSpPr/>
              <p:nvPr/>
            </p:nvSpPr>
            <p:spPr>
              <a:xfrm>
                <a:off x="8316518" y="440795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27" name="Google Shape;1027;p24"/>
            <p:cNvSpPr/>
            <p:nvPr/>
          </p:nvSpPr>
          <p:spPr>
            <a:xfrm>
              <a:off x="8718288" y="975118"/>
              <a:ext cx="84809" cy="85748"/>
            </a:xfrm>
            <a:custGeom>
              <a:rect b="b" l="l" r="r" t="t"/>
              <a:pathLst>
                <a:path extrusionOk="0" h="3104" w="307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24"/>
            <p:cNvSpPr/>
            <p:nvPr/>
          </p:nvSpPr>
          <p:spPr>
            <a:xfrm>
              <a:off x="8594830" y="629360"/>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24"/>
            <p:cNvSpPr/>
            <p:nvPr/>
          </p:nvSpPr>
          <p:spPr>
            <a:xfrm>
              <a:off x="281287" y="4606143"/>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24"/>
            <p:cNvSpPr/>
            <p:nvPr/>
          </p:nvSpPr>
          <p:spPr>
            <a:xfrm>
              <a:off x="425049" y="4740678"/>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24"/>
            <p:cNvSpPr/>
            <p:nvPr/>
          </p:nvSpPr>
          <p:spPr>
            <a:xfrm>
              <a:off x="399247" y="4426441"/>
              <a:ext cx="200917" cy="171662"/>
            </a:xfrm>
            <a:custGeom>
              <a:rect b="b" l="l" r="r" t="t"/>
              <a:pathLst>
                <a:path extrusionOk="0" h="6214" w="7273">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32" name="Google Shape;1032;p24"/>
            <p:cNvGrpSpPr/>
            <p:nvPr/>
          </p:nvGrpSpPr>
          <p:grpSpPr>
            <a:xfrm>
              <a:off x="8680877" y="2751434"/>
              <a:ext cx="232368" cy="973685"/>
              <a:chOff x="6656577" y="3252597"/>
              <a:chExt cx="232368" cy="973685"/>
            </a:xfrm>
          </p:grpSpPr>
          <p:sp>
            <p:nvSpPr>
              <p:cNvPr id="1033" name="Google Shape;1033;p24"/>
              <p:cNvSpPr/>
              <p:nvPr/>
            </p:nvSpPr>
            <p:spPr>
              <a:xfrm>
                <a:off x="6797232"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24"/>
              <p:cNvSpPr/>
              <p:nvPr/>
            </p:nvSpPr>
            <p:spPr>
              <a:xfrm>
                <a:off x="6797232"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24"/>
              <p:cNvSpPr/>
              <p:nvPr/>
            </p:nvSpPr>
            <p:spPr>
              <a:xfrm>
                <a:off x="6797232"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24"/>
              <p:cNvSpPr/>
              <p:nvPr/>
            </p:nvSpPr>
            <p:spPr>
              <a:xfrm>
                <a:off x="6656577"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24"/>
              <p:cNvSpPr/>
              <p:nvPr/>
            </p:nvSpPr>
            <p:spPr>
              <a:xfrm>
                <a:off x="6656577"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24"/>
              <p:cNvSpPr/>
              <p:nvPr/>
            </p:nvSpPr>
            <p:spPr>
              <a:xfrm>
                <a:off x="6656577"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24"/>
              <p:cNvSpPr/>
              <p:nvPr/>
            </p:nvSpPr>
            <p:spPr>
              <a:xfrm>
                <a:off x="6797232"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24"/>
              <p:cNvSpPr/>
              <p:nvPr/>
            </p:nvSpPr>
            <p:spPr>
              <a:xfrm>
                <a:off x="6797232"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24"/>
              <p:cNvSpPr/>
              <p:nvPr/>
            </p:nvSpPr>
            <p:spPr>
              <a:xfrm>
                <a:off x="6798001" y="4135338"/>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24"/>
              <p:cNvSpPr/>
              <p:nvPr/>
            </p:nvSpPr>
            <p:spPr>
              <a:xfrm>
                <a:off x="6656577"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24"/>
              <p:cNvSpPr/>
              <p:nvPr/>
            </p:nvSpPr>
            <p:spPr>
              <a:xfrm>
                <a:off x="6656577"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24"/>
              <p:cNvSpPr/>
              <p:nvPr/>
            </p:nvSpPr>
            <p:spPr>
              <a:xfrm>
                <a:off x="6656577" y="4135338"/>
                <a:ext cx="91712" cy="90944"/>
              </a:xfrm>
              <a:custGeom>
                <a:rect b="b" l="l" r="r" t="t"/>
                <a:pathLst>
                  <a:path extrusionOk="0" h="3904" w="3937">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045" name="Shape 1045"/>
        <p:cNvGrpSpPr/>
        <p:nvPr/>
      </p:nvGrpSpPr>
      <p:grpSpPr>
        <a:xfrm>
          <a:off x="0" y="0"/>
          <a:ext cx="0" cy="0"/>
          <a:chOff x="0" y="0"/>
          <a:chExt cx="0" cy="0"/>
        </a:xfrm>
      </p:grpSpPr>
      <p:sp>
        <p:nvSpPr>
          <p:cNvPr id="1046" name="Google Shape;1046;p25"/>
          <p:cNvSpPr txBox="1"/>
          <p:nvPr>
            <p:ph type="title"/>
          </p:nvPr>
        </p:nvSpPr>
        <p:spPr>
          <a:xfrm>
            <a:off x="2174175" y="1286588"/>
            <a:ext cx="19860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2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047" name="Google Shape;1047;p25"/>
          <p:cNvSpPr txBox="1"/>
          <p:nvPr>
            <p:ph idx="1" type="subTitle"/>
          </p:nvPr>
        </p:nvSpPr>
        <p:spPr>
          <a:xfrm>
            <a:off x="2174175" y="1814288"/>
            <a:ext cx="1986000" cy="46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48" name="Google Shape;1048;p25"/>
          <p:cNvSpPr txBox="1"/>
          <p:nvPr>
            <p:ph idx="2" type="title"/>
          </p:nvPr>
        </p:nvSpPr>
        <p:spPr>
          <a:xfrm>
            <a:off x="6145098" y="1286600"/>
            <a:ext cx="19860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2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049" name="Google Shape;1049;p25"/>
          <p:cNvSpPr txBox="1"/>
          <p:nvPr>
            <p:ph idx="3" type="subTitle"/>
          </p:nvPr>
        </p:nvSpPr>
        <p:spPr>
          <a:xfrm>
            <a:off x="6145150" y="1814300"/>
            <a:ext cx="1986000" cy="46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50" name="Google Shape;1050;p25"/>
          <p:cNvSpPr txBox="1"/>
          <p:nvPr>
            <p:ph idx="4" type="title"/>
          </p:nvPr>
        </p:nvSpPr>
        <p:spPr>
          <a:xfrm>
            <a:off x="2174175" y="3611400"/>
            <a:ext cx="19860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2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051" name="Google Shape;1051;p25"/>
          <p:cNvSpPr txBox="1"/>
          <p:nvPr>
            <p:ph idx="5" type="subTitle"/>
          </p:nvPr>
        </p:nvSpPr>
        <p:spPr>
          <a:xfrm>
            <a:off x="2174175" y="4139100"/>
            <a:ext cx="1986000" cy="46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52" name="Google Shape;1052;p25"/>
          <p:cNvSpPr txBox="1"/>
          <p:nvPr>
            <p:ph idx="6" type="title"/>
          </p:nvPr>
        </p:nvSpPr>
        <p:spPr>
          <a:xfrm>
            <a:off x="6145098" y="3611400"/>
            <a:ext cx="19860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2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053" name="Google Shape;1053;p25"/>
          <p:cNvSpPr txBox="1"/>
          <p:nvPr>
            <p:ph idx="7" type="subTitle"/>
          </p:nvPr>
        </p:nvSpPr>
        <p:spPr>
          <a:xfrm>
            <a:off x="6145097" y="4139100"/>
            <a:ext cx="1986000" cy="46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54" name="Google Shape;1054;p25"/>
          <p:cNvSpPr txBox="1"/>
          <p:nvPr>
            <p:ph idx="8" type="title"/>
          </p:nvPr>
        </p:nvSpPr>
        <p:spPr>
          <a:xfrm>
            <a:off x="2174177" y="2449000"/>
            <a:ext cx="19860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2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055" name="Google Shape;1055;p25"/>
          <p:cNvSpPr txBox="1"/>
          <p:nvPr>
            <p:ph idx="9" type="subTitle"/>
          </p:nvPr>
        </p:nvSpPr>
        <p:spPr>
          <a:xfrm>
            <a:off x="2174175" y="2976700"/>
            <a:ext cx="1986000" cy="46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56" name="Google Shape;1056;p25"/>
          <p:cNvSpPr txBox="1"/>
          <p:nvPr>
            <p:ph idx="13" type="title"/>
          </p:nvPr>
        </p:nvSpPr>
        <p:spPr>
          <a:xfrm>
            <a:off x="6145102" y="2449000"/>
            <a:ext cx="19860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2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057" name="Google Shape;1057;p25"/>
          <p:cNvSpPr txBox="1"/>
          <p:nvPr>
            <p:ph idx="14" type="subTitle"/>
          </p:nvPr>
        </p:nvSpPr>
        <p:spPr>
          <a:xfrm>
            <a:off x="6145100" y="2976700"/>
            <a:ext cx="1986000" cy="46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58" name="Google Shape;1058;p25"/>
          <p:cNvSpPr txBox="1"/>
          <p:nvPr>
            <p:ph idx="15" type="title"/>
          </p:nvPr>
        </p:nvSpPr>
        <p:spPr>
          <a:xfrm>
            <a:off x="720000" y="539400"/>
            <a:ext cx="7704000" cy="47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1059" name="Google Shape;1059;p25"/>
          <p:cNvGrpSpPr/>
          <p:nvPr/>
        </p:nvGrpSpPr>
        <p:grpSpPr>
          <a:xfrm>
            <a:off x="4800605" y="-2897864"/>
            <a:ext cx="8043475" cy="8043475"/>
            <a:chOff x="1241175" y="-1300650"/>
            <a:chExt cx="8043475" cy="8043475"/>
          </a:xfrm>
        </p:grpSpPr>
        <p:sp>
          <p:nvSpPr>
            <p:cNvPr id="1060" name="Google Shape;1060;p25"/>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25"/>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25"/>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25"/>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25"/>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25"/>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25"/>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67" name="Google Shape;1067;p25"/>
          <p:cNvGrpSpPr/>
          <p:nvPr/>
        </p:nvGrpSpPr>
        <p:grpSpPr>
          <a:xfrm>
            <a:off x="218646" y="467609"/>
            <a:ext cx="8696480" cy="4569350"/>
            <a:chOff x="218646" y="467609"/>
            <a:chExt cx="8696480" cy="4569350"/>
          </a:xfrm>
        </p:grpSpPr>
        <p:grpSp>
          <p:nvGrpSpPr>
            <p:cNvPr id="1068" name="Google Shape;1068;p25"/>
            <p:cNvGrpSpPr/>
            <p:nvPr/>
          </p:nvGrpSpPr>
          <p:grpSpPr>
            <a:xfrm>
              <a:off x="8309110" y="4708854"/>
              <a:ext cx="518269" cy="328105"/>
              <a:chOff x="783960" y="4261704"/>
              <a:chExt cx="518269" cy="328105"/>
            </a:xfrm>
          </p:grpSpPr>
          <p:sp>
            <p:nvSpPr>
              <p:cNvPr id="1069" name="Google Shape;1069;p25"/>
              <p:cNvSpPr/>
              <p:nvPr/>
            </p:nvSpPr>
            <p:spPr>
              <a:xfrm>
                <a:off x="1072397" y="4333585"/>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70" name="Google Shape;1070;p25"/>
              <p:cNvGrpSpPr/>
              <p:nvPr/>
            </p:nvGrpSpPr>
            <p:grpSpPr>
              <a:xfrm>
                <a:off x="783960" y="4261704"/>
                <a:ext cx="518269" cy="328105"/>
                <a:chOff x="783960" y="4261704"/>
                <a:chExt cx="518269" cy="328105"/>
              </a:xfrm>
            </p:grpSpPr>
            <p:sp>
              <p:nvSpPr>
                <p:cNvPr id="1071" name="Google Shape;1071;p25"/>
                <p:cNvSpPr/>
                <p:nvPr/>
              </p:nvSpPr>
              <p:spPr>
                <a:xfrm>
                  <a:off x="1216509" y="4325297"/>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25"/>
                <p:cNvSpPr/>
                <p:nvPr/>
              </p:nvSpPr>
              <p:spPr>
                <a:xfrm>
                  <a:off x="1057995" y="4504061"/>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25"/>
                <p:cNvSpPr/>
                <p:nvPr/>
              </p:nvSpPr>
              <p:spPr>
                <a:xfrm>
                  <a:off x="883495" y="4261704"/>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25"/>
                <p:cNvSpPr/>
                <p:nvPr/>
              </p:nvSpPr>
              <p:spPr>
                <a:xfrm>
                  <a:off x="783960" y="4360326"/>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075" name="Google Shape;1075;p25"/>
            <p:cNvGrpSpPr/>
            <p:nvPr/>
          </p:nvGrpSpPr>
          <p:grpSpPr>
            <a:xfrm>
              <a:off x="8682758" y="1527568"/>
              <a:ext cx="232368" cy="974454"/>
              <a:chOff x="2546733" y="2525280"/>
              <a:chExt cx="232368" cy="974454"/>
            </a:xfrm>
          </p:grpSpPr>
          <p:sp>
            <p:nvSpPr>
              <p:cNvPr id="1076" name="Google Shape;1076;p25"/>
              <p:cNvSpPr/>
              <p:nvPr/>
            </p:nvSpPr>
            <p:spPr>
              <a:xfrm>
                <a:off x="2688157" y="252528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25"/>
              <p:cNvSpPr/>
              <p:nvPr/>
            </p:nvSpPr>
            <p:spPr>
              <a:xfrm>
                <a:off x="2688157" y="270789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25"/>
              <p:cNvSpPr/>
              <p:nvPr/>
            </p:nvSpPr>
            <p:spPr>
              <a:xfrm>
                <a:off x="2688157" y="289050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25"/>
              <p:cNvSpPr/>
              <p:nvPr/>
            </p:nvSpPr>
            <p:spPr>
              <a:xfrm>
                <a:off x="2546733" y="2525280"/>
                <a:ext cx="91712" cy="91712"/>
              </a:xfrm>
              <a:custGeom>
                <a:rect b="b" l="l" r="r" t="t"/>
                <a:pathLst>
                  <a:path extrusionOk="0" h="3937" w="3937">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25"/>
              <p:cNvSpPr/>
              <p:nvPr/>
            </p:nvSpPr>
            <p:spPr>
              <a:xfrm>
                <a:off x="2546733" y="2707890"/>
                <a:ext cx="91712" cy="91712"/>
              </a:xfrm>
              <a:custGeom>
                <a:rect b="b" l="l" r="r" t="t"/>
                <a:pathLst>
                  <a:path extrusionOk="0" h="3937" w="3937">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25"/>
              <p:cNvSpPr/>
              <p:nvPr/>
            </p:nvSpPr>
            <p:spPr>
              <a:xfrm>
                <a:off x="2546733" y="2889707"/>
                <a:ext cx="91712" cy="91712"/>
              </a:xfrm>
              <a:custGeom>
                <a:rect b="b" l="l" r="r" t="t"/>
                <a:pathLst>
                  <a:path extrusionOk="0" h="3937" w="3937">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25"/>
              <p:cNvSpPr/>
              <p:nvPr/>
            </p:nvSpPr>
            <p:spPr>
              <a:xfrm>
                <a:off x="2688157" y="3043571"/>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25"/>
              <p:cNvSpPr/>
              <p:nvPr/>
            </p:nvSpPr>
            <p:spPr>
              <a:xfrm>
                <a:off x="2688157" y="322538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25"/>
              <p:cNvSpPr/>
              <p:nvPr/>
            </p:nvSpPr>
            <p:spPr>
              <a:xfrm>
                <a:off x="2688157" y="340799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25"/>
              <p:cNvSpPr/>
              <p:nvPr/>
            </p:nvSpPr>
            <p:spPr>
              <a:xfrm>
                <a:off x="2546733" y="3043571"/>
                <a:ext cx="91712" cy="90944"/>
              </a:xfrm>
              <a:custGeom>
                <a:rect b="b" l="l" r="r" t="t"/>
                <a:pathLst>
                  <a:path extrusionOk="0" h="3904" w="3937">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25"/>
              <p:cNvSpPr/>
              <p:nvPr/>
            </p:nvSpPr>
            <p:spPr>
              <a:xfrm>
                <a:off x="2546733" y="3224620"/>
                <a:ext cx="91712" cy="91712"/>
              </a:xfrm>
              <a:custGeom>
                <a:rect b="b" l="l" r="r" t="t"/>
                <a:pathLst>
                  <a:path extrusionOk="0" h="3937" w="3937">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25"/>
              <p:cNvSpPr/>
              <p:nvPr/>
            </p:nvSpPr>
            <p:spPr>
              <a:xfrm>
                <a:off x="2546733" y="3407229"/>
                <a:ext cx="91712" cy="91712"/>
              </a:xfrm>
              <a:custGeom>
                <a:rect b="b" l="l" r="r" t="t"/>
                <a:pathLst>
                  <a:path extrusionOk="0" h="3937" w="3937">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88" name="Google Shape;1088;p25"/>
            <p:cNvGrpSpPr/>
            <p:nvPr/>
          </p:nvGrpSpPr>
          <p:grpSpPr>
            <a:xfrm>
              <a:off x="7931584" y="467609"/>
              <a:ext cx="648306" cy="649281"/>
              <a:chOff x="5022684" y="4300597"/>
              <a:chExt cx="648306" cy="649281"/>
            </a:xfrm>
          </p:grpSpPr>
          <p:sp>
            <p:nvSpPr>
              <p:cNvPr id="1089" name="Google Shape;1089;p25"/>
              <p:cNvSpPr/>
              <p:nvPr/>
            </p:nvSpPr>
            <p:spPr>
              <a:xfrm>
                <a:off x="5022684" y="4300597"/>
                <a:ext cx="235516" cy="235528"/>
              </a:xfrm>
              <a:custGeom>
                <a:rect b="b" l="l" r="r" t="t"/>
                <a:pathLst>
                  <a:path extrusionOk="0" h="4851" w="4851">
                    <a:moveTo>
                      <a:pt x="0" y="1"/>
                    </a:moveTo>
                    <a:lnTo>
                      <a:pt x="0" y="4851"/>
                    </a:lnTo>
                    <a:lnTo>
                      <a:pt x="4850" y="4851"/>
                    </a:lnTo>
                    <a:lnTo>
                      <a:pt x="4850"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25"/>
              <p:cNvSpPr/>
              <p:nvPr/>
            </p:nvSpPr>
            <p:spPr>
              <a:xfrm>
                <a:off x="5157512" y="4434502"/>
                <a:ext cx="166235" cy="166292"/>
              </a:xfrm>
              <a:custGeom>
                <a:rect b="b" l="l" r="r" t="t"/>
                <a:pathLst>
                  <a:path extrusionOk="0" h="3425" w="3424">
                    <a:moveTo>
                      <a:pt x="0" y="1"/>
                    </a:moveTo>
                    <a:lnTo>
                      <a:pt x="0" y="3424"/>
                    </a:lnTo>
                    <a:lnTo>
                      <a:pt x="3424" y="3424"/>
                    </a:lnTo>
                    <a:lnTo>
                      <a:pt x="342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25"/>
              <p:cNvSpPr/>
              <p:nvPr/>
            </p:nvSpPr>
            <p:spPr>
              <a:xfrm>
                <a:off x="5569375" y="4434502"/>
                <a:ext cx="101615" cy="101620"/>
              </a:xfrm>
              <a:custGeom>
                <a:rect b="b" l="l" r="r" t="t"/>
                <a:pathLst>
                  <a:path extrusionOk="0" h="2093" w="2093">
                    <a:moveTo>
                      <a:pt x="0" y="1"/>
                    </a:moveTo>
                    <a:lnTo>
                      <a:pt x="0" y="2093"/>
                    </a:lnTo>
                    <a:lnTo>
                      <a:pt x="2093" y="2093"/>
                    </a:lnTo>
                    <a:lnTo>
                      <a:pt x="2093"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25"/>
              <p:cNvSpPr/>
              <p:nvPr/>
            </p:nvSpPr>
            <p:spPr>
              <a:xfrm>
                <a:off x="5294185" y="4811309"/>
                <a:ext cx="138562" cy="138569"/>
              </a:xfrm>
              <a:custGeom>
                <a:rect b="b" l="l" r="r" t="t"/>
                <a:pathLst>
                  <a:path extrusionOk="0" h="2854" w="2854">
                    <a:moveTo>
                      <a:pt x="0" y="0"/>
                    </a:moveTo>
                    <a:lnTo>
                      <a:pt x="0" y="2853"/>
                    </a:lnTo>
                    <a:lnTo>
                      <a:pt x="2853" y="2853"/>
                    </a:lnTo>
                    <a:lnTo>
                      <a:pt x="2853"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93" name="Google Shape;1093;p25"/>
            <p:cNvSpPr/>
            <p:nvPr/>
          </p:nvSpPr>
          <p:spPr>
            <a:xfrm>
              <a:off x="4772155" y="4845647"/>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94" name="Google Shape;1094;p25"/>
            <p:cNvGrpSpPr/>
            <p:nvPr/>
          </p:nvGrpSpPr>
          <p:grpSpPr>
            <a:xfrm>
              <a:off x="218646" y="488887"/>
              <a:ext cx="355723" cy="1888212"/>
              <a:chOff x="124471" y="1153724"/>
              <a:chExt cx="355723" cy="1888212"/>
            </a:xfrm>
          </p:grpSpPr>
          <p:sp>
            <p:nvSpPr>
              <p:cNvPr id="1095" name="Google Shape;1095;p25"/>
              <p:cNvSpPr/>
              <p:nvPr/>
            </p:nvSpPr>
            <p:spPr>
              <a:xfrm>
                <a:off x="224005" y="115372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25"/>
              <p:cNvSpPr/>
              <p:nvPr/>
            </p:nvSpPr>
            <p:spPr>
              <a:xfrm>
                <a:off x="124471" y="125140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25"/>
              <p:cNvSpPr/>
              <p:nvPr/>
            </p:nvSpPr>
            <p:spPr>
              <a:xfrm>
                <a:off x="323843" y="139555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25"/>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25"/>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00" name="Google Shape;1100;p25"/>
            <p:cNvGrpSpPr/>
            <p:nvPr/>
          </p:nvGrpSpPr>
          <p:grpSpPr>
            <a:xfrm>
              <a:off x="313312" y="4328124"/>
              <a:ext cx="609540" cy="583574"/>
              <a:chOff x="3105300" y="593625"/>
              <a:chExt cx="256800" cy="245850"/>
            </a:xfrm>
          </p:grpSpPr>
          <p:sp>
            <p:nvSpPr>
              <p:cNvPr id="1101" name="Google Shape;1101;p25"/>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25"/>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25"/>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25"/>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1105" name="Shape 1105"/>
        <p:cNvGrpSpPr/>
        <p:nvPr/>
      </p:nvGrpSpPr>
      <p:grpSpPr>
        <a:xfrm>
          <a:off x="0" y="0"/>
          <a:ext cx="0" cy="0"/>
          <a:chOff x="0" y="0"/>
          <a:chExt cx="0" cy="0"/>
        </a:xfrm>
      </p:grpSpPr>
      <p:grpSp>
        <p:nvGrpSpPr>
          <p:cNvPr id="1106" name="Google Shape;1106;p26"/>
          <p:cNvGrpSpPr/>
          <p:nvPr/>
        </p:nvGrpSpPr>
        <p:grpSpPr>
          <a:xfrm>
            <a:off x="4856905" y="-5007110"/>
            <a:ext cx="8043475" cy="8043475"/>
            <a:chOff x="1241175" y="-1300650"/>
            <a:chExt cx="8043475" cy="8043475"/>
          </a:xfrm>
        </p:grpSpPr>
        <p:sp>
          <p:nvSpPr>
            <p:cNvPr id="1107" name="Google Shape;1107;p26"/>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26"/>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26"/>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26"/>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26"/>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26"/>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26"/>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14" name="Google Shape;1114;p26"/>
          <p:cNvSpPr txBox="1"/>
          <p:nvPr>
            <p:ph type="title"/>
          </p:nvPr>
        </p:nvSpPr>
        <p:spPr>
          <a:xfrm>
            <a:off x="720000" y="539400"/>
            <a:ext cx="7704000" cy="47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solidFill>
                  <a:schemeClr val="accen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1115" name="Google Shape;1115;p26"/>
          <p:cNvGrpSpPr/>
          <p:nvPr/>
        </p:nvGrpSpPr>
        <p:grpSpPr>
          <a:xfrm>
            <a:off x="8028260" y="322966"/>
            <a:ext cx="365869" cy="328105"/>
            <a:chOff x="7194285" y="1228366"/>
            <a:chExt cx="365869" cy="328105"/>
          </a:xfrm>
        </p:grpSpPr>
        <p:sp>
          <p:nvSpPr>
            <p:cNvPr id="1116" name="Google Shape;1116;p26"/>
            <p:cNvSpPr/>
            <p:nvPr/>
          </p:nvSpPr>
          <p:spPr>
            <a:xfrm>
              <a:off x="7474434" y="1291960"/>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26"/>
            <p:cNvSpPr/>
            <p:nvPr/>
          </p:nvSpPr>
          <p:spPr>
            <a:xfrm>
              <a:off x="7315920" y="1470723"/>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26"/>
            <p:cNvSpPr/>
            <p:nvPr/>
          </p:nvSpPr>
          <p:spPr>
            <a:xfrm>
              <a:off x="7293820" y="1228366"/>
              <a:ext cx="15691" cy="213817"/>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26"/>
            <p:cNvSpPr/>
            <p:nvPr/>
          </p:nvSpPr>
          <p:spPr>
            <a:xfrm>
              <a:off x="7194285" y="1326989"/>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20" name="Google Shape;1120;p26"/>
          <p:cNvSpPr/>
          <p:nvPr/>
        </p:nvSpPr>
        <p:spPr>
          <a:xfrm>
            <a:off x="8759913" y="4908943"/>
            <a:ext cx="84809" cy="85748"/>
          </a:xfrm>
          <a:custGeom>
            <a:rect b="b" l="l" r="r" t="t"/>
            <a:pathLst>
              <a:path extrusionOk="0" h="3104" w="307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26"/>
          <p:cNvSpPr/>
          <p:nvPr/>
        </p:nvSpPr>
        <p:spPr>
          <a:xfrm>
            <a:off x="8636455" y="4563185"/>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22" name="Google Shape;1122;p26"/>
          <p:cNvGrpSpPr/>
          <p:nvPr/>
        </p:nvGrpSpPr>
        <p:grpSpPr>
          <a:xfrm>
            <a:off x="259146" y="784762"/>
            <a:ext cx="354818" cy="4210262"/>
            <a:chOff x="174946" y="-1168326"/>
            <a:chExt cx="354818" cy="4210262"/>
          </a:xfrm>
        </p:grpSpPr>
        <p:sp>
          <p:nvSpPr>
            <p:cNvPr id="1123" name="Google Shape;1123;p26"/>
            <p:cNvSpPr/>
            <p:nvPr/>
          </p:nvSpPr>
          <p:spPr>
            <a:xfrm>
              <a:off x="274480" y="-1168326"/>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26"/>
            <p:cNvSpPr/>
            <p:nvPr/>
          </p:nvSpPr>
          <p:spPr>
            <a:xfrm>
              <a:off x="174946" y="-1070643"/>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26"/>
            <p:cNvSpPr/>
            <p:nvPr/>
          </p:nvSpPr>
          <p:spPr>
            <a:xfrm>
              <a:off x="374318" y="-926494"/>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26"/>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26"/>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8" name="Google Shape;1128;p26"/>
          <p:cNvGrpSpPr/>
          <p:nvPr/>
        </p:nvGrpSpPr>
        <p:grpSpPr>
          <a:xfrm>
            <a:off x="815562" y="153237"/>
            <a:ext cx="609540" cy="583574"/>
            <a:chOff x="3105300" y="593625"/>
            <a:chExt cx="256800" cy="245850"/>
          </a:xfrm>
        </p:grpSpPr>
        <p:sp>
          <p:nvSpPr>
            <p:cNvPr id="1129" name="Google Shape;1129;p26"/>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26"/>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26"/>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26"/>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33" name="Google Shape;1133;p26"/>
          <p:cNvGrpSpPr/>
          <p:nvPr/>
        </p:nvGrpSpPr>
        <p:grpSpPr>
          <a:xfrm>
            <a:off x="8594804" y="1188192"/>
            <a:ext cx="477477" cy="478195"/>
            <a:chOff x="5022684" y="4300597"/>
            <a:chExt cx="648306" cy="649281"/>
          </a:xfrm>
        </p:grpSpPr>
        <p:sp>
          <p:nvSpPr>
            <p:cNvPr id="1134" name="Google Shape;1134;p26"/>
            <p:cNvSpPr/>
            <p:nvPr/>
          </p:nvSpPr>
          <p:spPr>
            <a:xfrm>
              <a:off x="5022684" y="4300597"/>
              <a:ext cx="235516" cy="235528"/>
            </a:xfrm>
            <a:custGeom>
              <a:rect b="b" l="l" r="r" t="t"/>
              <a:pathLst>
                <a:path extrusionOk="0" h="4851" w="4851">
                  <a:moveTo>
                    <a:pt x="0" y="1"/>
                  </a:moveTo>
                  <a:lnTo>
                    <a:pt x="0" y="4851"/>
                  </a:lnTo>
                  <a:lnTo>
                    <a:pt x="4850" y="4851"/>
                  </a:lnTo>
                  <a:lnTo>
                    <a:pt x="4850"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26"/>
            <p:cNvSpPr/>
            <p:nvPr/>
          </p:nvSpPr>
          <p:spPr>
            <a:xfrm>
              <a:off x="5157512" y="4434502"/>
              <a:ext cx="166235" cy="166292"/>
            </a:xfrm>
            <a:custGeom>
              <a:rect b="b" l="l" r="r" t="t"/>
              <a:pathLst>
                <a:path extrusionOk="0" h="3425" w="3424">
                  <a:moveTo>
                    <a:pt x="0" y="1"/>
                  </a:moveTo>
                  <a:lnTo>
                    <a:pt x="0" y="3424"/>
                  </a:lnTo>
                  <a:lnTo>
                    <a:pt x="3424" y="3424"/>
                  </a:lnTo>
                  <a:lnTo>
                    <a:pt x="342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26"/>
            <p:cNvSpPr/>
            <p:nvPr/>
          </p:nvSpPr>
          <p:spPr>
            <a:xfrm>
              <a:off x="5569375" y="4434502"/>
              <a:ext cx="101615" cy="101620"/>
            </a:xfrm>
            <a:custGeom>
              <a:rect b="b" l="l" r="r" t="t"/>
              <a:pathLst>
                <a:path extrusionOk="0" h="2093" w="2093">
                  <a:moveTo>
                    <a:pt x="0" y="1"/>
                  </a:moveTo>
                  <a:lnTo>
                    <a:pt x="0" y="2093"/>
                  </a:lnTo>
                  <a:lnTo>
                    <a:pt x="2093" y="2093"/>
                  </a:lnTo>
                  <a:lnTo>
                    <a:pt x="2093"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26"/>
            <p:cNvSpPr/>
            <p:nvPr/>
          </p:nvSpPr>
          <p:spPr>
            <a:xfrm>
              <a:off x="5294185" y="4811309"/>
              <a:ext cx="138562" cy="138569"/>
            </a:xfrm>
            <a:custGeom>
              <a:rect b="b" l="l" r="r" t="t"/>
              <a:pathLst>
                <a:path extrusionOk="0" h="2854" w="2854">
                  <a:moveTo>
                    <a:pt x="0" y="0"/>
                  </a:moveTo>
                  <a:lnTo>
                    <a:pt x="0" y="2853"/>
                  </a:lnTo>
                  <a:lnTo>
                    <a:pt x="2853" y="2853"/>
                  </a:lnTo>
                  <a:lnTo>
                    <a:pt x="2853"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138" name="Shape 1138"/>
        <p:cNvGrpSpPr/>
        <p:nvPr/>
      </p:nvGrpSpPr>
      <p:grpSpPr>
        <a:xfrm>
          <a:off x="0" y="0"/>
          <a:ext cx="0" cy="0"/>
          <a:chOff x="0" y="0"/>
          <a:chExt cx="0" cy="0"/>
        </a:xfrm>
      </p:grpSpPr>
      <p:sp>
        <p:nvSpPr>
          <p:cNvPr id="1139" name="Google Shape;1139;p27"/>
          <p:cNvSpPr txBox="1"/>
          <p:nvPr>
            <p:ph type="title"/>
          </p:nvPr>
        </p:nvSpPr>
        <p:spPr>
          <a:xfrm>
            <a:off x="713100" y="2909109"/>
            <a:ext cx="2258100" cy="667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000">
                <a:solidFill>
                  <a:schemeClr val="accen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140" name="Google Shape;1140;p27"/>
          <p:cNvSpPr txBox="1"/>
          <p:nvPr>
            <p:ph idx="1" type="subTitle"/>
          </p:nvPr>
        </p:nvSpPr>
        <p:spPr>
          <a:xfrm>
            <a:off x="713100" y="3563592"/>
            <a:ext cx="2258100" cy="57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PT Sans"/>
              <a:buNone/>
              <a:defRPr sz="1600"/>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141" name="Google Shape;1141;p27"/>
          <p:cNvSpPr txBox="1"/>
          <p:nvPr>
            <p:ph idx="2" type="title"/>
          </p:nvPr>
        </p:nvSpPr>
        <p:spPr>
          <a:xfrm>
            <a:off x="3442950" y="2909101"/>
            <a:ext cx="2258100" cy="667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000">
                <a:solidFill>
                  <a:schemeClr val="accen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142" name="Google Shape;1142;p27"/>
          <p:cNvSpPr txBox="1"/>
          <p:nvPr>
            <p:ph idx="3" type="subTitle"/>
          </p:nvPr>
        </p:nvSpPr>
        <p:spPr>
          <a:xfrm>
            <a:off x="3442950" y="3563573"/>
            <a:ext cx="2258100" cy="57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PT Sans"/>
              <a:buNone/>
              <a:defRPr sz="1600"/>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143" name="Google Shape;1143;p27"/>
          <p:cNvSpPr txBox="1"/>
          <p:nvPr>
            <p:ph idx="4" type="title"/>
          </p:nvPr>
        </p:nvSpPr>
        <p:spPr>
          <a:xfrm>
            <a:off x="6172800" y="2909106"/>
            <a:ext cx="2258100" cy="667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000">
                <a:solidFill>
                  <a:schemeClr val="accen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144" name="Google Shape;1144;p27"/>
          <p:cNvSpPr txBox="1"/>
          <p:nvPr>
            <p:ph idx="5" type="subTitle"/>
          </p:nvPr>
        </p:nvSpPr>
        <p:spPr>
          <a:xfrm>
            <a:off x="6172800" y="3563570"/>
            <a:ext cx="2258100" cy="57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PT Sans"/>
              <a:buNone/>
              <a:defRPr sz="1600"/>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145" name="Google Shape;1145;p27"/>
          <p:cNvSpPr txBox="1"/>
          <p:nvPr>
            <p:ph idx="6" type="title"/>
          </p:nvPr>
        </p:nvSpPr>
        <p:spPr>
          <a:xfrm>
            <a:off x="720000" y="539400"/>
            <a:ext cx="7704000" cy="47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1146" name="Google Shape;1146;p27"/>
          <p:cNvGrpSpPr/>
          <p:nvPr/>
        </p:nvGrpSpPr>
        <p:grpSpPr>
          <a:xfrm>
            <a:off x="4800605" y="-2897864"/>
            <a:ext cx="8043475" cy="8043475"/>
            <a:chOff x="1241175" y="-1300650"/>
            <a:chExt cx="8043475" cy="8043475"/>
          </a:xfrm>
        </p:grpSpPr>
        <p:sp>
          <p:nvSpPr>
            <p:cNvPr id="1147" name="Google Shape;1147;p27"/>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27"/>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27"/>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27"/>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27"/>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27"/>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27"/>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4" name="Google Shape;1154;p27"/>
          <p:cNvGrpSpPr/>
          <p:nvPr/>
        </p:nvGrpSpPr>
        <p:grpSpPr>
          <a:xfrm>
            <a:off x="151608" y="193697"/>
            <a:ext cx="8800605" cy="4799168"/>
            <a:chOff x="151608" y="193697"/>
            <a:chExt cx="8800605" cy="4799168"/>
          </a:xfrm>
        </p:grpSpPr>
        <p:grpSp>
          <p:nvGrpSpPr>
            <p:cNvPr id="1155" name="Google Shape;1155;p27"/>
            <p:cNvGrpSpPr/>
            <p:nvPr/>
          </p:nvGrpSpPr>
          <p:grpSpPr>
            <a:xfrm>
              <a:off x="507337" y="193699"/>
              <a:ext cx="609540" cy="583574"/>
              <a:chOff x="3105300" y="593625"/>
              <a:chExt cx="256800" cy="245850"/>
            </a:xfrm>
          </p:grpSpPr>
          <p:sp>
            <p:nvSpPr>
              <p:cNvPr id="1156" name="Google Shape;1156;p27"/>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27"/>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27"/>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27"/>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60" name="Google Shape;1160;p27"/>
            <p:cNvGrpSpPr/>
            <p:nvPr/>
          </p:nvGrpSpPr>
          <p:grpSpPr>
            <a:xfrm>
              <a:off x="8320303" y="4439327"/>
              <a:ext cx="631910" cy="457789"/>
              <a:chOff x="855125" y="679497"/>
              <a:chExt cx="254310" cy="184228"/>
            </a:xfrm>
          </p:grpSpPr>
          <p:sp>
            <p:nvSpPr>
              <p:cNvPr id="1161" name="Google Shape;1161;p27"/>
              <p:cNvSpPr/>
              <p:nvPr/>
            </p:nvSpPr>
            <p:spPr>
              <a:xfrm>
                <a:off x="1052335" y="679497"/>
                <a:ext cx="57100" cy="57100"/>
              </a:xfrm>
              <a:custGeom>
                <a:rect b="b" l="l" r="r" t="t"/>
                <a:pathLst>
                  <a:path extrusionOk="0" h="2284" w="2284">
                    <a:moveTo>
                      <a:pt x="1" y="1"/>
                    </a:moveTo>
                    <a:lnTo>
                      <a:pt x="1" y="2283"/>
                    </a:lnTo>
                    <a:lnTo>
                      <a:pt x="2283" y="2283"/>
                    </a:lnTo>
                    <a:lnTo>
                      <a:pt x="2283"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27"/>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27"/>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64" name="Google Shape;1164;p27"/>
            <p:cNvGrpSpPr/>
            <p:nvPr/>
          </p:nvGrpSpPr>
          <p:grpSpPr>
            <a:xfrm>
              <a:off x="342634" y="4343584"/>
              <a:ext cx="648306" cy="649281"/>
              <a:chOff x="5022684" y="4300597"/>
              <a:chExt cx="648306" cy="649281"/>
            </a:xfrm>
          </p:grpSpPr>
          <p:sp>
            <p:nvSpPr>
              <p:cNvPr id="1165" name="Google Shape;1165;p27"/>
              <p:cNvSpPr/>
              <p:nvPr/>
            </p:nvSpPr>
            <p:spPr>
              <a:xfrm>
                <a:off x="5022684" y="4300597"/>
                <a:ext cx="235516" cy="235528"/>
              </a:xfrm>
              <a:custGeom>
                <a:rect b="b" l="l" r="r" t="t"/>
                <a:pathLst>
                  <a:path extrusionOk="0" h="4851" w="4851">
                    <a:moveTo>
                      <a:pt x="0" y="1"/>
                    </a:moveTo>
                    <a:lnTo>
                      <a:pt x="0" y="4851"/>
                    </a:lnTo>
                    <a:lnTo>
                      <a:pt x="4850" y="4851"/>
                    </a:lnTo>
                    <a:lnTo>
                      <a:pt x="4850"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27"/>
              <p:cNvSpPr/>
              <p:nvPr/>
            </p:nvSpPr>
            <p:spPr>
              <a:xfrm>
                <a:off x="5157512" y="4434502"/>
                <a:ext cx="166235" cy="166292"/>
              </a:xfrm>
              <a:custGeom>
                <a:rect b="b" l="l" r="r" t="t"/>
                <a:pathLst>
                  <a:path extrusionOk="0" h="3425" w="3424">
                    <a:moveTo>
                      <a:pt x="0" y="1"/>
                    </a:moveTo>
                    <a:lnTo>
                      <a:pt x="0" y="3424"/>
                    </a:lnTo>
                    <a:lnTo>
                      <a:pt x="3424" y="3424"/>
                    </a:lnTo>
                    <a:lnTo>
                      <a:pt x="342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27"/>
              <p:cNvSpPr/>
              <p:nvPr/>
            </p:nvSpPr>
            <p:spPr>
              <a:xfrm>
                <a:off x="5569375" y="4434502"/>
                <a:ext cx="101615" cy="101620"/>
              </a:xfrm>
              <a:custGeom>
                <a:rect b="b" l="l" r="r" t="t"/>
                <a:pathLst>
                  <a:path extrusionOk="0" h="2093" w="2093">
                    <a:moveTo>
                      <a:pt x="0" y="1"/>
                    </a:moveTo>
                    <a:lnTo>
                      <a:pt x="0" y="2093"/>
                    </a:lnTo>
                    <a:lnTo>
                      <a:pt x="2093" y="2093"/>
                    </a:lnTo>
                    <a:lnTo>
                      <a:pt x="2093"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27"/>
              <p:cNvSpPr/>
              <p:nvPr/>
            </p:nvSpPr>
            <p:spPr>
              <a:xfrm>
                <a:off x="5294185" y="4811309"/>
                <a:ext cx="138562" cy="138569"/>
              </a:xfrm>
              <a:custGeom>
                <a:rect b="b" l="l" r="r" t="t"/>
                <a:pathLst>
                  <a:path extrusionOk="0" h="2854" w="2854">
                    <a:moveTo>
                      <a:pt x="0" y="0"/>
                    </a:moveTo>
                    <a:lnTo>
                      <a:pt x="0" y="2853"/>
                    </a:lnTo>
                    <a:lnTo>
                      <a:pt x="2853" y="2853"/>
                    </a:lnTo>
                    <a:lnTo>
                      <a:pt x="2853"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69" name="Google Shape;1169;p27"/>
            <p:cNvSpPr/>
            <p:nvPr/>
          </p:nvSpPr>
          <p:spPr>
            <a:xfrm>
              <a:off x="7913330" y="193697"/>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70" name="Google Shape;1170;p27"/>
            <p:cNvGrpSpPr/>
            <p:nvPr/>
          </p:nvGrpSpPr>
          <p:grpSpPr>
            <a:xfrm>
              <a:off x="151608" y="1402587"/>
              <a:ext cx="355723" cy="1888212"/>
              <a:chOff x="124471" y="1153724"/>
              <a:chExt cx="355723" cy="1888212"/>
            </a:xfrm>
          </p:grpSpPr>
          <p:sp>
            <p:nvSpPr>
              <p:cNvPr id="1171" name="Google Shape;1171;p27"/>
              <p:cNvSpPr/>
              <p:nvPr/>
            </p:nvSpPr>
            <p:spPr>
              <a:xfrm>
                <a:off x="224005" y="115372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27"/>
              <p:cNvSpPr/>
              <p:nvPr/>
            </p:nvSpPr>
            <p:spPr>
              <a:xfrm>
                <a:off x="124471" y="125140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27"/>
              <p:cNvSpPr/>
              <p:nvPr/>
            </p:nvSpPr>
            <p:spPr>
              <a:xfrm>
                <a:off x="323843" y="139555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27"/>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27"/>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6" name="Google Shape;1176;p27"/>
            <p:cNvGrpSpPr/>
            <p:nvPr/>
          </p:nvGrpSpPr>
          <p:grpSpPr>
            <a:xfrm>
              <a:off x="8719827" y="646259"/>
              <a:ext cx="232368" cy="973685"/>
              <a:chOff x="6656577" y="3252597"/>
              <a:chExt cx="232368" cy="973685"/>
            </a:xfrm>
          </p:grpSpPr>
          <p:sp>
            <p:nvSpPr>
              <p:cNvPr id="1177" name="Google Shape;1177;p27"/>
              <p:cNvSpPr/>
              <p:nvPr/>
            </p:nvSpPr>
            <p:spPr>
              <a:xfrm>
                <a:off x="6797232"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27"/>
              <p:cNvSpPr/>
              <p:nvPr/>
            </p:nvSpPr>
            <p:spPr>
              <a:xfrm>
                <a:off x="6797232"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27"/>
              <p:cNvSpPr/>
              <p:nvPr/>
            </p:nvSpPr>
            <p:spPr>
              <a:xfrm>
                <a:off x="6797232"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27"/>
              <p:cNvSpPr/>
              <p:nvPr/>
            </p:nvSpPr>
            <p:spPr>
              <a:xfrm>
                <a:off x="6656577"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27"/>
              <p:cNvSpPr/>
              <p:nvPr/>
            </p:nvSpPr>
            <p:spPr>
              <a:xfrm>
                <a:off x="6656577"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27"/>
              <p:cNvSpPr/>
              <p:nvPr/>
            </p:nvSpPr>
            <p:spPr>
              <a:xfrm>
                <a:off x="6656577"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27"/>
              <p:cNvSpPr/>
              <p:nvPr/>
            </p:nvSpPr>
            <p:spPr>
              <a:xfrm>
                <a:off x="6797232"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27"/>
              <p:cNvSpPr/>
              <p:nvPr/>
            </p:nvSpPr>
            <p:spPr>
              <a:xfrm>
                <a:off x="6797232"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27"/>
              <p:cNvSpPr/>
              <p:nvPr/>
            </p:nvSpPr>
            <p:spPr>
              <a:xfrm>
                <a:off x="6798001" y="4135338"/>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27"/>
              <p:cNvSpPr/>
              <p:nvPr/>
            </p:nvSpPr>
            <p:spPr>
              <a:xfrm>
                <a:off x="6656577"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27"/>
              <p:cNvSpPr/>
              <p:nvPr/>
            </p:nvSpPr>
            <p:spPr>
              <a:xfrm>
                <a:off x="6656577"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27"/>
              <p:cNvSpPr/>
              <p:nvPr/>
            </p:nvSpPr>
            <p:spPr>
              <a:xfrm>
                <a:off x="6656577" y="4135338"/>
                <a:ext cx="91712" cy="90944"/>
              </a:xfrm>
              <a:custGeom>
                <a:rect b="b" l="l" r="r" t="t"/>
                <a:pathLst>
                  <a:path extrusionOk="0" h="3904" w="3937">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89" name="Google Shape;1189;p27"/>
            <p:cNvGrpSpPr/>
            <p:nvPr/>
          </p:nvGrpSpPr>
          <p:grpSpPr>
            <a:xfrm>
              <a:off x="5669774" y="4743018"/>
              <a:ext cx="229482" cy="220255"/>
              <a:chOff x="250712" y="2821681"/>
              <a:chExt cx="229482" cy="220255"/>
            </a:xfrm>
          </p:grpSpPr>
          <p:sp>
            <p:nvSpPr>
              <p:cNvPr id="1190" name="Google Shape;1190;p27"/>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27"/>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1192" name="Shape 1192"/>
        <p:cNvGrpSpPr/>
        <p:nvPr/>
      </p:nvGrpSpPr>
      <p:grpSpPr>
        <a:xfrm>
          <a:off x="0" y="0"/>
          <a:ext cx="0" cy="0"/>
          <a:chOff x="0" y="0"/>
          <a:chExt cx="0" cy="0"/>
        </a:xfrm>
      </p:grpSpPr>
      <p:sp>
        <p:nvSpPr>
          <p:cNvPr id="1193" name="Google Shape;1193;p28"/>
          <p:cNvSpPr txBox="1"/>
          <p:nvPr>
            <p:ph type="title"/>
          </p:nvPr>
        </p:nvSpPr>
        <p:spPr>
          <a:xfrm flipH="1">
            <a:off x="725995" y="720375"/>
            <a:ext cx="4738800" cy="89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sz="5600">
                <a:solidFill>
                  <a:schemeClr val="accen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194" name="Google Shape;1194;p28"/>
          <p:cNvSpPr txBox="1"/>
          <p:nvPr>
            <p:ph idx="1" type="subTitle"/>
          </p:nvPr>
        </p:nvSpPr>
        <p:spPr>
          <a:xfrm flipH="1">
            <a:off x="725995" y="1683175"/>
            <a:ext cx="3434700" cy="1174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95" name="Google Shape;1195;p28"/>
          <p:cNvSpPr txBox="1"/>
          <p:nvPr/>
        </p:nvSpPr>
        <p:spPr>
          <a:xfrm flipH="1">
            <a:off x="713175" y="4205150"/>
            <a:ext cx="4284300" cy="479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chivo"/>
                <a:ea typeface="Archivo"/>
                <a:cs typeface="Archivo"/>
                <a:sym typeface="Archivo"/>
              </a:rPr>
              <a:t>CREDITS: This presentation template was created by </a:t>
            </a:r>
            <a:r>
              <a:rPr b="1" i="0" lang="en" sz="1000" u="none" cap="none" strike="noStrike">
                <a:solidFill>
                  <a:schemeClr val="hlink"/>
                </a:solidFill>
                <a:uFill>
                  <a:noFill/>
                </a:uFill>
                <a:latin typeface="Archivo"/>
                <a:ea typeface="Archivo"/>
                <a:cs typeface="Archivo"/>
                <a:sym typeface="Archivo"/>
                <a:hlinkClick r:id="rId2"/>
              </a:rPr>
              <a:t>Slidesgo</a:t>
            </a:r>
            <a:r>
              <a:rPr b="0" i="0" lang="en" sz="1000" u="none" cap="none" strike="noStrike">
                <a:solidFill>
                  <a:schemeClr val="dk1"/>
                </a:solidFill>
                <a:latin typeface="Archivo"/>
                <a:ea typeface="Archivo"/>
                <a:cs typeface="Archivo"/>
                <a:sym typeface="Archivo"/>
              </a:rPr>
              <a:t>, and includes icons by </a:t>
            </a:r>
            <a:r>
              <a:rPr b="1" i="0" lang="en" sz="1000" u="none" cap="none" strike="noStrike">
                <a:solidFill>
                  <a:schemeClr val="hlink"/>
                </a:solidFill>
                <a:uFill>
                  <a:noFill/>
                </a:uFill>
                <a:latin typeface="Archivo"/>
                <a:ea typeface="Archivo"/>
                <a:cs typeface="Archivo"/>
                <a:sym typeface="Archivo"/>
                <a:hlinkClick r:id="rId3"/>
              </a:rPr>
              <a:t>Flaticon</a:t>
            </a:r>
            <a:r>
              <a:rPr b="0" i="0" lang="en" sz="1000" u="none" cap="none" strike="noStrike">
                <a:solidFill>
                  <a:schemeClr val="dk1"/>
                </a:solidFill>
                <a:latin typeface="Archivo"/>
                <a:ea typeface="Archivo"/>
                <a:cs typeface="Archivo"/>
                <a:sym typeface="Archivo"/>
              </a:rPr>
              <a:t>, and infographics and images by </a:t>
            </a:r>
            <a:r>
              <a:rPr b="1" i="0" lang="en" sz="1000" u="none" cap="none" strike="noStrike">
                <a:solidFill>
                  <a:schemeClr val="hlink"/>
                </a:solidFill>
                <a:uFill>
                  <a:noFill/>
                </a:uFill>
                <a:latin typeface="Archivo"/>
                <a:ea typeface="Archivo"/>
                <a:cs typeface="Archivo"/>
                <a:sym typeface="Archivo"/>
                <a:hlinkClick r:id="rId4"/>
              </a:rPr>
              <a:t>Freepik</a:t>
            </a:r>
            <a:endParaRPr b="1" i="0" sz="1000" u="none" cap="none" strike="noStrike">
              <a:solidFill>
                <a:schemeClr val="dk1"/>
              </a:solidFill>
              <a:latin typeface="Archivo"/>
              <a:ea typeface="Archivo"/>
              <a:cs typeface="Archivo"/>
              <a:sym typeface="Archivo"/>
            </a:endParaRPr>
          </a:p>
        </p:txBody>
      </p:sp>
      <p:grpSp>
        <p:nvGrpSpPr>
          <p:cNvPr id="1196" name="Google Shape;1196;p28"/>
          <p:cNvGrpSpPr/>
          <p:nvPr/>
        </p:nvGrpSpPr>
        <p:grpSpPr>
          <a:xfrm>
            <a:off x="3963663" y="-2091225"/>
            <a:ext cx="8043475" cy="8043475"/>
            <a:chOff x="1241175" y="-1300650"/>
            <a:chExt cx="8043475" cy="8043475"/>
          </a:xfrm>
        </p:grpSpPr>
        <p:sp>
          <p:nvSpPr>
            <p:cNvPr id="1197" name="Google Shape;1197;p28"/>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28"/>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28"/>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28"/>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28"/>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28"/>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28"/>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04" name="Google Shape;1204;p28"/>
          <p:cNvGrpSpPr/>
          <p:nvPr/>
        </p:nvGrpSpPr>
        <p:grpSpPr>
          <a:xfrm>
            <a:off x="209583" y="304468"/>
            <a:ext cx="232368" cy="974454"/>
            <a:chOff x="2546733" y="2525280"/>
            <a:chExt cx="232368" cy="974454"/>
          </a:xfrm>
        </p:grpSpPr>
        <p:sp>
          <p:nvSpPr>
            <p:cNvPr id="1205" name="Google Shape;1205;p28"/>
            <p:cNvSpPr/>
            <p:nvPr/>
          </p:nvSpPr>
          <p:spPr>
            <a:xfrm>
              <a:off x="2688157" y="252528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28"/>
            <p:cNvSpPr/>
            <p:nvPr/>
          </p:nvSpPr>
          <p:spPr>
            <a:xfrm>
              <a:off x="2688157" y="270789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28"/>
            <p:cNvSpPr/>
            <p:nvPr/>
          </p:nvSpPr>
          <p:spPr>
            <a:xfrm>
              <a:off x="2688157" y="289050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28"/>
            <p:cNvSpPr/>
            <p:nvPr/>
          </p:nvSpPr>
          <p:spPr>
            <a:xfrm>
              <a:off x="2546733" y="2525280"/>
              <a:ext cx="91712" cy="91712"/>
            </a:xfrm>
            <a:custGeom>
              <a:rect b="b" l="l" r="r" t="t"/>
              <a:pathLst>
                <a:path extrusionOk="0" h="3937" w="3937">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28"/>
            <p:cNvSpPr/>
            <p:nvPr/>
          </p:nvSpPr>
          <p:spPr>
            <a:xfrm>
              <a:off x="2546733" y="2707890"/>
              <a:ext cx="91712" cy="91712"/>
            </a:xfrm>
            <a:custGeom>
              <a:rect b="b" l="l" r="r" t="t"/>
              <a:pathLst>
                <a:path extrusionOk="0" h="3937" w="3937">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28"/>
            <p:cNvSpPr/>
            <p:nvPr/>
          </p:nvSpPr>
          <p:spPr>
            <a:xfrm>
              <a:off x="2546733" y="2889707"/>
              <a:ext cx="91712" cy="91712"/>
            </a:xfrm>
            <a:custGeom>
              <a:rect b="b" l="l" r="r" t="t"/>
              <a:pathLst>
                <a:path extrusionOk="0" h="3937" w="3937">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28"/>
            <p:cNvSpPr/>
            <p:nvPr/>
          </p:nvSpPr>
          <p:spPr>
            <a:xfrm>
              <a:off x="2688157" y="3043571"/>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28"/>
            <p:cNvSpPr/>
            <p:nvPr/>
          </p:nvSpPr>
          <p:spPr>
            <a:xfrm>
              <a:off x="2688157" y="322538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28"/>
            <p:cNvSpPr/>
            <p:nvPr/>
          </p:nvSpPr>
          <p:spPr>
            <a:xfrm>
              <a:off x="2688157" y="340799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28"/>
            <p:cNvSpPr/>
            <p:nvPr/>
          </p:nvSpPr>
          <p:spPr>
            <a:xfrm>
              <a:off x="2546733" y="3043571"/>
              <a:ext cx="91712" cy="90944"/>
            </a:xfrm>
            <a:custGeom>
              <a:rect b="b" l="l" r="r" t="t"/>
              <a:pathLst>
                <a:path extrusionOk="0" h="3904" w="3937">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28"/>
            <p:cNvSpPr/>
            <p:nvPr/>
          </p:nvSpPr>
          <p:spPr>
            <a:xfrm>
              <a:off x="2546733" y="3224620"/>
              <a:ext cx="91712" cy="91712"/>
            </a:xfrm>
            <a:custGeom>
              <a:rect b="b" l="l" r="r" t="t"/>
              <a:pathLst>
                <a:path extrusionOk="0" h="3937" w="3937">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28"/>
            <p:cNvSpPr/>
            <p:nvPr/>
          </p:nvSpPr>
          <p:spPr>
            <a:xfrm>
              <a:off x="2546733" y="3407229"/>
              <a:ext cx="91712" cy="91712"/>
            </a:xfrm>
            <a:custGeom>
              <a:rect b="b" l="l" r="r" t="t"/>
              <a:pathLst>
                <a:path extrusionOk="0" h="3937" w="3937">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17" name="Google Shape;1217;p28"/>
          <p:cNvGrpSpPr/>
          <p:nvPr/>
        </p:nvGrpSpPr>
        <p:grpSpPr>
          <a:xfrm>
            <a:off x="172962" y="143437"/>
            <a:ext cx="3907852" cy="4535562"/>
            <a:chOff x="88762" y="-1809651"/>
            <a:chExt cx="3907852" cy="4535562"/>
          </a:xfrm>
        </p:grpSpPr>
        <p:sp>
          <p:nvSpPr>
            <p:cNvPr id="1218" name="Google Shape;1218;p28"/>
            <p:cNvSpPr/>
            <p:nvPr/>
          </p:nvSpPr>
          <p:spPr>
            <a:xfrm>
              <a:off x="3741330" y="-1809651"/>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28"/>
            <p:cNvSpPr/>
            <p:nvPr/>
          </p:nvSpPr>
          <p:spPr>
            <a:xfrm>
              <a:off x="3641796" y="-1711968"/>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28"/>
            <p:cNvSpPr/>
            <p:nvPr/>
          </p:nvSpPr>
          <p:spPr>
            <a:xfrm>
              <a:off x="3841168" y="-1567819"/>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28"/>
            <p:cNvSpPr/>
            <p:nvPr/>
          </p:nvSpPr>
          <p:spPr>
            <a:xfrm>
              <a:off x="88762" y="2505656"/>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28"/>
            <p:cNvSpPr/>
            <p:nvPr/>
          </p:nvSpPr>
          <p:spPr>
            <a:xfrm>
              <a:off x="232524" y="2640191"/>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3" name="Google Shape;1223;p28"/>
          <p:cNvGrpSpPr/>
          <p:nvPr/>
        </p:nvGrpSpPr>
        <p:grpSpPr>
          <a:xfrm>
            <a:off x="7758460" y="355654"/>
            <a:ext cx="518269" cy="328105"/>
            <a:chOff x="783960" y="4261704"/>
            <a:chExt cx="518269" cy="328105"/>
          </a:xfrm>
        </p:grpSpPr>
        <p:sp>
          <p:nvSpPr>
            <p:cNvPr id="1224" name="Google Shape;1224;p28"/>
            <p:cNvSpPr/>
            <p:nvPr/>
          </p:nvSpPr>
          <p:spPr>
            <a:xfrm>
              <a:off x="1072397" y="4333585"/>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25" name="Google Shape;1225;p28"/>
            <p:cNvGrpSpPr/>
            <p:nvPr/>
          </p:nvGrpSpPr>
          <p:grpSpPr>
            <a:xfrm>
              <a:off x="783960" y="4261704"/>
              <a:ext cx="518269" cy="328105"/>
              <a:chOff x="783960" y="4261704"/>
              <a:chExt cx="518269" cy="328105"/>
            </a:xfrm>
          </p:grpSpPr>
          <p:sp>
            <p:nvSpPr>
              <p:cNvPr id="1226" name="Google Shape;1226;p28"/>
              <p:cNvSpPr/>
              <p:nvPr/>
            </p:nvSpPr>
            <p:spPr>
              <a:xfrm>
                <a:off x="1216509" y="4325297"/>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28"/>
              <p:cNvSpPr/>
              <p:nvPr/>
            </p:nvSpPr>
            <p:spPr>
              <a:xfrm>
                <a:off x="1057995" y="4504061"/>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28"/>
              <p:cNvSpPr/>
              <p:nvPr/>
            </p:nvSpPr>
            <p:spPr>
              <a:xfrm>
                <a:off x="883495" y="4261704"/>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28"/>
              <p:cNvSpPr/>
              <p:nvPr/>
            </p:nvSpPr>
            <p:spPr>
              <a:xfrm>
                <a:off x="783960" y="4360326"/>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230" name="Shape 1230"/>
        <p:cNvGrpSpPr/>
        <p:nvPr/>
      </p:nvGrpSpPr>
      <p:grpSpPr>
        <a:xfrm>
          <a:off x="0" y="0"/>
          <a:ext cx="0" cy="0"/>
          <a:chOff x="0" y="0"/>
          <a:chExt cx="0" cy="0"/>
        </a:xfrm>
      </p:grpSpPr>
      <p:grpSp>
        <p:nvGrpSpPr>
          <p:cNvPr id="1231" name="Google Shape;1231;p29"/>
          <p:cNvGrpSpPr/>
          <p:nvPr/>
        </p:nvGrpSpPr>
        <p:grpSpPr>
          <a:xfrm>
            <a:off x="198627" y="452709"/>
            <a:ext cx="232368" cy="973685"/>
            <a:chOff x="6656577" y="3252597"/>
            <a:chExt cx="232368" cy="973685"/>
          </a:xfrm>
        </p:grpSpPr>
        <p:sp>
          <p:nvSpPr>
            <p:cNvPr id="1232" name="Google Shape;1232;p29"/>
            <p:cNvSpPr/>
            <p:nvPr/>
          </p:nvSpPr>
          <p:spPr>
            <a:xfrm>
              <a:off x="6797232"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29"/>
            <p:cNvSpPr/>
            <p:nvPr/>
          </p:nvSpPr>
          <p:spPr>
            <a:xfrm>
              <a:off x="6797232"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29"/>
            <p:cNvSpPr/>
            <p:nvPr/>
          </p:nvSpPr>
          <p:spPr>
            <a:xfrm>
              <a:off x="6797232"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29"/>
            <p:cNvSpPr/>
            <p:nvPr/>
          </p:nvSpPr>
          <p:spPr>
            <a:xfrm>
              <a:off x="6656577"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29"/>
            <p:cNvSpPr/>
            <p:nvPr/>
          </p:nvSpPr>
          <p:spPr>
            <a:xfrm>
              <a:off x="6656577"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29"/>
            <p:cNvSpPr/>
            <p:nvPr/>
          </p:nvSpPr>
          <p:spPr>
            <a:xfrm>
              <a:off x="6656577"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29"/>
            <p:cNvSpPr/>
            <p:nvPr/>
          </p:nvSpPr>
          <p:spPr>
            <a:xfrm>
              <a:off x="6797232"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29"/>
            <p:cNvSpPr/>
            <p:nvPr/>
          </p:nvSpPr>
          <p:spPr>
            <a:xfrm>
              <a:off x="6797232"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29"/>
            <p:cNvSpPr/>
            <p:nvPr/>
          </p:nvSpPr>
          <p:spPr>
            <a:xfrm>
              <a:off x="6798001" y="4135338"/>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29"/>
            <p:cNvSpPr/>
            <p:nvPr/>
          </p:nvSpPr>
          <p:spPr>
            <a:xfrm>
              <a:off x="6656577"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29"/>
            <p:cNvSpPr/>
            <p:nvPr/>
          </p:nvSpPr>
          <p:spPr>
            <a:xfrm>
              <a:off x="6656577"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29"/>
            <p:cNvSpPr/>
            <p:nvPr/>
          </p:nvSpPr>
          <p:spPr>
            <a:xfrm>
              <a:off x="6656577" y="4135338"/>
              <a:ext cx="91712" cy="90944"/>
            </a:xfrm>
            <a:custGeom>
              <a:rect b="b" l="l" r="r" t="t"/>
              <a:pathLst>
                <a:path extrusionOk="0" h="3904" w="3937">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44" name="Google Shape;1244;p29"/>
          <p:cNvGrpSpPr/>
          <p:nvPr/>
        </p:nvGrpSpPr>
        <p:grpSpPr>
          <a:xfrm>
            <a:off x="1844035" y="4194479"/>
            <a:ext cx="518269" cy="328105"/>
            <a:chOff x="783960" y="4261704"/>
            <a:chExt cx="518269" cy="328105"/>
          </a:xfrm>
        </p:grpSpPr>
        <p:sp>
          <p:nvSpPr>
            <p:cNvPr id="1245" name="Google Shape;1245;p29"/>
            <p:cNvSpPr/>
            <p:nvPr/>
          </p:nvSpPr>
          <p:spPr>
            <a:xfrm>
              <a:off x="1072397" y="4333585"/>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46" name="Google Shape;1246;p29"/>
            <p:cNvGrpSpPr/>
            <p:nvPr/>
          </p:nvGrpSpPr>
          <p:grpSpPr>
            <a:xfrm>
              <a:off x="783960" y="4261704"/>
              <a:ext cx="518269" cy="328105"/>
              <a:chOff x="783960" y="4261704"/>
              <a:chExt cx="518269" cy="328105"/>
            </a:xfrm>
          </p:grpSpPr>
          <p:sp>
            <p:nvSpPr>
              <p:cNvPr id="1247" name="Google Shape;1247;p29"/>
              <p:cNvSpPr/>
              <p:nvPr/>
            </p:nvSpPr>
            <p:spPr>
              <a:xfrm>
                <a:off x="1216509" y="4325297"/>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29"/>
              <p:cNvSpPr/>
              <p:nvPr/>
            </p:nvSpPr>
            <p:spPr>
              <a:xfrm>
                <a:off x="1057995" y="4504061"/>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29"/>
              <p:cNvSpPr/>
              <p:nvPr/>
            </p:nvSpPr>
            <p:spPr>
              <a:xfrm>
                <a:off x="883495" y="4261704"/>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29"/>
              <p:cNvSpPr/>
              <p:nvPr/>
            </p:nvSpPr>
            <p:spPr>
              <a:xfrm>
                <a:off x="783960" y="4360326"/>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251" name="Google Shape;1251;p29"/>
          <p:cNvGrpSpPr/>
          <p:nvPr/>
        </p:nvGrpSpPr>
        <p:grpSpPr>
          <a:xfrm>
            <a:off x="107062" y="345649"/>
            <a:ext cx="4182178" cy="4176917"/>
            <a:chOff x="3047674" y="939549"/>
            <a:chExt cx="4182178" cy="4176917"/>
          </a:xfrm>
        </p:grpSpPr>
        <p:sp>
          <p:nvSpPr>
            <p:cNvPr id="1252" name="Google Shape;1252;p29"/>
            <p:cNvSpPr/>
            <p:nvPr/>
          </p:nvSpPr>
          <p:spPr>
            <a:xfrm>
              <a:off x="6974568" y="939549"/>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29"/>
            <p:cNvSpPr/>
            <p:nvPr/>
          </p:nvSpPr>
          <p:spPr>
            <a:xfrm>
              <a:off x="6875033" y="1037232"/>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29"/>
            <p:cNvSpPr/>
            <p:nvPr/>
          </p:nvSpPr>
          <p:spPr>
            <a:xfrm>
              <a:off x="7074406" y="1181381"/>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29"/>
            <p:cNvSpPr/>
            <p:nvPr/>
          </p:nvSpPr>
          <p:spPr>
            <a:xfrm>
              <a:off x="6656876" y="5030718"/>
              <a:ext cx="84809" cy="85748"/>
            </a:xfrm>
            <a:custGeom>
              <a:rect b="b" l="l" r="r" t="t"/>
              <a:pathLst>
                <a:path extrusionOk="0" h="3104" w="307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29"/>
            <p:cNvSpPr/>
            <p:nvPr/>
          </p:nvSpPr>
          <p:spPr>
            <a:xfrm>
              <a:off x="6533418" y="4684960"/>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29"/>
            <p:cNvSpPr/>
            <p:nvPr/>
          </p:nvSpPr>
          <p:spPr>
            <a:xfrm>
              <a:off x="3047674" y="3856443"/>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29"/>
            <p:cNvSpPr/>
            <p:nvPr/>
          </p:nvSpPr>
          <p:spPr>
            <a:xfrm>
              <a:off x="3191437" y="3990978"/>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29"/>
            <p:cNvSpPr/>
            <p:nvPr/>
          </p:nvSpPr>
          <p:spPr>
            <a:xfrm>
              <a:off x="3165635" y="3676741"/>
              <a:ext cx="200917" cy="171662"/>
            </a:xfrm>
            <a:custGeom>
              <a:rect b="b" l="l" r="r" t="t"/>
              <a:pathLst>
                <a:path extrusionOk="0" h="6214" w="7273">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0" name="Google Shape;1260;p29"/>
          <p:cNvGrpSpPr/>
          <p:nvPr/>
        </p:nvGrpSpPr>
        <p:grpSpPr>
          <a:xfrm>
            <a:off x="7159428" y="3943727"/>
            <a:ext cx="1271472" cy="625139"/>
            <a:chOff x="855125" y="612150"/>
            <a:chExt cx="511700" cy="251575"/>
          </a:xfrm>
        </p:grpSpPr>
        <p:sp>
          <p:nvSpPr>
            <p:cNvPr id="1261" name="Google Shape;1261;p29"/>
            <p:cNvSpPr/>
            <p:nvPr/>
          </p:nvSpPr>
          <p:spPr>
            <a:xfrm>
              <a:off x="1309725" y="612150"/>
              <a:ext cx="57100" cy="57100"/>
            </a:xfrm>
            <a:custGeom>
              <a:rect b="b" l="l" r="r" t="t"/>
              <a:pathLst>
                <a:path extrusionOk="0" h="2284" w="2284">
                  <a:moveTo>
                    <a:pt x="1" y="1"/>
                  </a:moveTo>
                  <a:lnTo>
                    <a:pt x="1" y="2283"/>
                  </a:lnTo>
                  <a:lnTo>
                    <a:pt x="2283" y="2283"/>
                  </a:lnTo>
                  <a:lnTo>
                    <a:pt x="2283"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29"/>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29"/>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4" name="Google Shape;1264;p29"/>
          <p:cNvGrpSpPr/>
          <p:nvPr/>
        </p:nvGrpSpPr>
        <p:grpSpPr>
          <a:xfrm>
            <a:off x="1476312" y="221824"/>
            <a:ext cx="609540" cy="583574"/>
            <a:chOff x="3105300" y="593625"/>
            <a:chExt cx="256800" cy="245850"/>
          </a:xfrm>
        </p:grpSpPr>
        <p:sp>
          <p:nvSpPr>
            <p:cNvPr id="1265" name="Google Shape;1265;p29"/>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29"/>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29"/>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29"/>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9" name="Google Shape;1269;p29"/>
          <p:cNvGrpSpPr/>
          <p:nvPr/>
        </p:nvGrpSpPr>
        <p:grpSpPr>
          <a:xfrm>
            <a:off x="3963663" y="-2091225"/>
            <a:ext cx="8043475" cy="8043475"/>
            <a:chOff x="1241175" y="-1300650"/>
            <a:chExt cx="8043475" cy="8043475"/>
          </a:xfrm>
        </p:grpSpPr>
        <p:sp>
          <p:nvSpPr>
            <p:cNvPr id="1270" name="Google Shape;1270;p29"/>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29"/>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29"/>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29"/>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29"/>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29"/>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29"/>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277" name="Shape 1277"/>
        <p:cNvGrpSpPr/>
        <p:nvPr/>
      </p:nvGrpSpPr>
      <p:grpSpPr>
        <a:xfrm>
          <a:off x="0" y="0"/>
          <a:ext cx="0" cy="0"/>
          <a:chOff x="0" y="0"/>
          <a:chExt cx="0" cy="0"/>
        </a:xfrm>
      </p:grpSpPr>
      <p:grpSp>
        <p:nvGrpSpPr>
          <p:cNvPr id="1278" name="Google Shape;1278;p30"/>
          <p:cNvGrpSpPr/>
          <p:nvPr/>
        </p:nvGrpSpPr>
        <p:grpSpPr>
          <a:xfrm>
            <a:off x="4800605" y="-2897864"/>
            <a:ext cx="8043475" cy="8043475"/>
            <a:chOff x="1241175" y="-1300650"/>
            <a:chExt cx="8043475" cy="8043475"/>
          </a:xfrm>
        </p:grpSpPr>
        <p:sp>
          <p:nvSpPr>
            <p:cNvPr id="1279" name="Google Shape;1279;p30"/>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30"/>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30"/>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30"/>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30"/>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30"/>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30"/>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86" name="Google Shape;1286;p30"/>
          <p:cNvGrpSpPr/>
          <p:nvPr/>
        </p:nvGrpSpPr>
        <p:grpSpPr>
          <a:xfrm>
            <a:off x="218646" y="467609"/>
            <a:ext cx="8696480" cy="4569350"/>
            <a:chOff x="218646" y="467609"/>
            <a:chExt cx="8696480" cy="4569350"/>
          </a:xfrm>
        </p:grpSpPr>
        <p:grpSp>
          <p:nvGrpSpPr>
            <p:cNvPr id="1287" name="Google Shape;1287;p30"/>
            <p:cNvGrpSpPr/>
            <p:nvPr/>
          </p:nvGrpSpPr>
          <p:grpSpPr>
            <a:xfrm>
              <a:off x="8309110" y="4708854"/>
              <a:ext cx="518269" cy="328105"/>
              <a:chOff x="783960" y="4261704"/>
              <a:chExt cx="518269" cy="328105"/>
            </a:xfrm>
          </p:grpSpPr>
          <p:sp>
            <p:nvSpPr>
              <p:cNvPr id="1288" name="Google Shape;1288;p30"/>
              <p:cNvSpPr/>
              <p:nvPr/>
            </p:nvSpPr>
            <p:spPr>
              <a:xfrm>
                <a:off x="1072397" y="4333585"/>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89" name="Google Shape;1289;p30"/>
              <p:cNvGrpSpPr/>
              <p:nvPr/>
            </p:nvGrpSpPr>
            <p:grpSpPr>
              <a:xfrm>
                <a:off x="783960" y="4261704"/>
                <a:ext cx="518269" cy="328105"/>
                <a:chOff x="783960" y="4261704"/>
                <a:chExt cx="518269" cy="328105"/>
              </a:xfrm>
            </p:grpSpPr>
            <p:sp>
              <p:nvSpPr>
                <p:cNvPr id="1290" name="Google Shape;1290;p30"/>
                <p:cNvSpPr/>
                <p:nvPr/>
              </p:nvSpPr>
              <p:spPr>
                <a:xfrm>
                  <a:off x="1216509" y="4325297"/>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30"/>
                <p:cNvSpPr/>
                <p:nvPr/>
              </p:nvSpPr>
              <p:spPr>
                <a:xfrm>
                  <a:off x="1057995" y="4504061"/>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30"/>
                <p:cNvSpPr/>
                <p:nvPr/>
              </p:nvSpPr>
              <p:spPr>
                <a:xfrm>
                  <a:off x="883495" y="4261704"/>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30"/>
                <p:cNvSpPr/>
                <p:nvPr/>
              </p:nvSpPr>
              <p:spPr>
                <a:xfrm>
                  <a:off x="783960" y="4360326"/>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294" name="Google Shape;1294;p30"/>
            <p:cNvGrpSpPr/>
            <p:nvPr/>
          </p:nvGrpSpPr>
          <p:grpSpPr>
            <a:xfrm>
              <a:off x="8682758" y="1527568"/>
              <a:ext cx="232368" cy="974454"/>
              <a:chOff x="2546733" y="2525280"/>
              <a:chExt cx="232368" cy="974454"/>
            </a:xfrm>
          </p:grpSpPr>
          <p:sp>
            <p:nvSpPr>
              <p:cNvPr id="1295" name="Google Shape;1295;p30"/>
              <p:cNvSpPr/>
              <p:nvPr/>
            </p:nvSpPr>
            <p:spPr>
              <a:xfrm>
                <a:off x="2688157" y="252528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30"/>
              <p:cNvSpPr/>
              <p:nvPr/>
            </p:nvSpPr>
            <p:spPr>
              <a:xfrm>
                <a:off x="2688157" y="270789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30"/>
              <p:cNvSpPr/>
              <p:nvPr/>
            </p:nvSpPr>
            <p:spPr>
              <a:xfrm>
                <a:off x="2688157" y="289050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30"/>
              <p:cNvSpPr/>
              <p:nvPr/>
            </p:nvSpPr>
            <p:spPr>
              <a:xfrm>
                <a:off x="2546733" y="2525280"/>
                <a:ext cx="91712" cy="91712"/>
              </a:xfrm>
              <a:custGeom>
                <a:rect b="b" l="l" r="r" t="t"/>
                <a:pathLst>
                  <a:path extrusionOk="0" h="3937" w="3937">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30"/>
              <p:cNvSpPr/>
              <p:nvPr/>
            </p:nvSpPr>
            <p:spPr>
              <a:xfrm>
                <a:off x="2546733" y="2707890"/>
                <a:ext cx="91712" cy="91712"/>
              </a:xfrm>
              <a:custGeom>
                <a:rect b="b" l="l" r="r" t="t"/>
                <a:pathLst>
                  <a:path extrusionOk="0" h="3937" w="3937">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30"/>
              <p:cNvSpPr/>
              <p:nvPr/>
            </p:nvSpPr>
            <p:spPr>
              <a:xfrm>
                <a:off x="2546733" y="2889707"/>
                <a:ext cx="91712" cy="91712"/>
              </a:xfrm>
              <a:custGeom>
                <a:rect b="b" l="l" r="r" t="t"/>
                <a:pathLst>
                  <a:path extrusionOk="0" h="3937" w="3937">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30"/>
              <p:cNvSpPr/>
              <p:nvPr/>
            </p:nvSpPr>
            <p:spPr>
              <a:xfrm>
                <a:off x="2688157" y="3043571"/>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30"/>
              <p:cNvSpPr/>
              <p:nvPr/>
            </p:nvSpPr>
            <p:spPr>
              <a:xfrm>
                <a:off x="2688157" y="322538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30"/>
              <p:cNvSpPr/>
              <p:nvPr/>
            </p:nvSpPr>
            <p:spPr>
              <a:xfrm>
                <a:off x="2688157" y="340799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30"/>
              <p:cNvSpPr/>
              <p:nvPr/>
            </p:nvSpPr>
            <p:spPr>
              <a:xfrm>
                <a:off x="2546733" y="3043571"/>
                <a:ext cx="91712" cy="90944"/>
              </a:xfrm>
              <a:custGeom>
                <a:rect b="b" l="l" r="r" t="t"/>
                <a:pathLst>
                  <a:path extrusionOk="0" h="3904" w="3937">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30"/>
              <p:cNvSpPr/>
              <p:nvPr/>
            </p:nvSpPr>
            <p:spPr>
              <a:xfrm>
                <a:off x="2546733" y="3224620"/>
                <a:ext cx="91712" cy="91712"/>
              </a:xfrm>
              <a:custGeom>
                <a:rect b="b" l="l" r="r" t="t"/>
                <a:pathLst>
                  <a:path extrusionOk="0" h="3937" w="3937">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30"/>
              <p:cNvSpPr/>
              <p:nvPr/>
            </p:nvSpPr>
            <p:spPr>
              <a:xfrm>
                <a:off x="2546733" y="3407229"/>
                <a:ext cx="91712" cy="91712"/>
              </a:xfrm>
              <a:custGeom>
                <a:rect b="b" l="l" r="r" t="t"/>
                <a:pathLst>
                  <a:path extrusionOk="0" h="3937" w="3937">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07" name="Google Shape;1307;p30"/>
            <p:cNvGrpSpPr/>
            <p:nvPr/>
          </p:nvGrpSpPr>
          <p:grpSpPr>
            <a:xfrm>
              <a:off x="7931584" y="467609"/>
              <a:ext cx="648306" cy="649281"/>
              <a:chOff x="5022684" y="4300597"/>
              <a:chExt cx="648306" cy="649281"/>
            </a:xfrm>
          </p:grpSpPr>
          <p:sp>
            <p:nvSpPr>
              <p:cNvPr id="1308" name="Google Shape;1308;p30"/>
              <p:cNvSpPr/>
              <p:nvPr/>
            </p:nvSpPr>
            <p:spPr>
              <a:xfrm>
                <a:off x="5022684" y="4300597"/>
                <a:ext cx="235516" cy="235528"/>
              </a:xfrm>
              <a:custGeom>
                <a:rect b="b" l="l" r="r" t="t"/>
                <a:pathLst>
                  <a:path extrusionOk="0" h="4851" w="4851">
                    <a:moveTo>
                      <a:pt x="0" y="1"/>
                    </a:moveTo>
                    <a:lnTo>
                      <a:pt x="0" y="4851"/>
                    </a:lnTo>
                    <a:lnTo>
                      <a:pt x="4850" y="4851"/>
                    </a:lnTo>
                    <a:lnTo>
                      <a:pt x="4850"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30"/>
              <p:cNvSpPr/>
              <p:nvPr/>
            </p:nvSpPr>
            <p:spPr>
              <a:xfrm>
                <a:off x="5157512" y="4434502"/>
                <a:ext cx="166235" cy="166292"/>
              </a:xfrm>
              <a:custGeom>
                <a:rect b="b" l="l" r="r" t="t"/>
                <a:pathLst>
                  <a:path extrusionOk="0" h="3425" w="3424">
                    <a:moveTo>
                      <a:pt x="0" y="1"/>
                    </a:moveTo>
                    <a:lnTo>
                      <a:pt x="0" y="3424"/>
                    </a:lnTo>
                    <a:lnTo>
                      <a:pt x="3424" y="3424"/>
                    </a:lnTo>
                    <a:lnTo>
                      <a:pt x="342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30"/>
              <p:cNvSpPr/>
              <p:nvPr/>
            </p:nvSpPr>
            <p:spPr>
              <a:xfrm>
                <a:off x="5569375" y="4434502"/>
                <a:ext cx="101615" cy="101620"/>
              </a:xfrm>
              <a:custGeom>
                <a:rect b="b" l="l" r="r" t="t"/>
                <a:pathLst>
                  <a:path extrusionOk="0" h="2093" w="2093">
                    <a:moveTo>
                      <a:pt x="0" y="1"/>
                    </a:moveTo>
                    <a:lnTo>
                      <a:pt x="0" y="2093"/>
                    </a:lnTo>
                    <a:lnTo>
                      <a:pt x="2093" y="2093"/>
                    </a:lnTo>
                    <a:lnTo>
                      <a:pt x="2093"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30"/>
              <p:cNvSpPr/>
              <p:nvPr/>
            </p:nvSpPr>
            <p:spPr>
              <a:xfrm>
                <a:off x="5294185" y="4811309"/>
                <a:ext cx="138562" cy="138569"/>
              </a:xfrm>
              <a:custGeom>
                <a:rect b="b" l="l" r="r" t="t"/>
                <a:pathLst>
                  <a:path extrusionOk="0" h="2854" w="2854">
                    <a:moveTo>
                      <a:pt x="0" y="0"/>
                    </a:moveTo>
                    <a:lnTo>
                      <a:pt x="0" y="2853"/>
                    </a:lnTo>
                    <a:lnTo>
                      <a:pt x="2853" y="2853"/>
                    </a:lnTo>
                    <a:lnTo>
                      <a:pt x="2853"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12" name="Google Shape;1312;p30"/>
            <p:cNvSpPr/>
            <p:nvPr/>
          </p:nvSpPr>
          <p:spPr>
            <a:xfrm>
              <a:off x="4772155" y="4845647"/>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13" name="Google Shape;1313;p30"/>
            <p:cNvGrpSpPr/>
            <p:nvPr/>
          </p:nvGrpSpPr>
          <p:grpSpPr>
            <a:xfrm>
              <a:off x="218646" y="488887"/>
              <a:ext cx="355723" cy="1888212"/>
              <a:chOff x="124471" y="1153724"/>
              <a:chExt cx="355723" cy="1888212"/>
            </a:xfrm>
          </p:grpSpPr>
          <p:sp>
            <p:nvSpPr>
              <p:cNvPr id="1314" name="Google Shape;1314;p30"/>
              <p:cNvSpPr/>
              <p:nvPr/>
            </p:nvSpPr>
            <p:spPr>
              <a:xfrm>
                <a:off x="224005" y="115372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30"/>
              <p:cNvSpPr/>
              <p:nvPr/>
            </p:nvSpPr>
            <p:spPr>
              <a:xfrm>
                <a:off x="124471" y="125140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30"/>
              <p:cNvSpPr/>
              <p:nvPr/>
            </p:nvSpPr>
            <p:spPr>
              <a:xfrm>
                <a:off x="323843" y="139555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30"/>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30"/>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19" name="Google Shape;1319;p30"/>
            <p:cNvGrpSpPr/>
            <p:nvPr/>
          </p:nvGrpSpPr>
          <p:grpSpPr>
            <a:xfrm>
              <a:off x="313312" y="4328124"/>
              <a:ext cx="609540" cy="583574"/>
              <a:chOff x="3105300" y="593625"/>
              <a:chExt cx="256800" cy="245850"/>
            </a:xfrm>
          </p:grpSpPr>
          <p:sp>
            <p:nvSpPr>
              <p:cNvPr id="1320" name="Google Shape;1320;p30"/>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30"/>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30"/>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30"/>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86" name="Shape 86"/>
        <p:cNvGrpSpPr/>
        <p:nvPr/>
      </p:nvGrpSpPr>
      <p:grpSpPr>
        <a:xfrm>
          <a:off x="0" y="0"/>
          <a:ext cx="0" cy="0"/>
          <a:chOff x="0" y="0"/>
          <a:chExt cx="0" cy="0"/>
        </a:xfrm>
      </p:grpSpPr>
      <p:sp>
        <p:nvSpPr>
          <p:cNvPr id="87" name="Google Shape;87;p4"/>
          <p:cNvSpPr txBox="1"/>
          <p:nvPr>
            <p:ph type="title"/>
          </p:nvPr>
        </p:nvSpPr>
        <p:spPr>
          <a:xfrm>
            <a:off x="720000" y="539400"/>
            <a:ext cx="7704000" cy="47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88" name="Google Shape;88;p4"/>
          <p:cNvSpPr txBox="1"/>
          <p:nvPr>
            <p:ph idx="2" type="title"/>
          </p:nvPr>
        </p:nvSpPr>
        <p:spPr>
          <a:xfrm>
            <a:off x="3599548" y="3282513"/>
            <a:ext cx="19449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89" name="Google Shape;89;p4"/>
          <p:cNvSpPr txBox="1"/>
          <p:nvPr>
            <p:ph idx="1" type="subTitle"/>
          </p:nvPr>
        </p:nvSpPr>
        <p:spPr>
          <a:xfrm>
            <a:off x="3599552" y="3810230"/>
            <a:ext cx="1944900" cy="44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0" name="Google Shape;90;p4"/>
          <p:cNvSpPr txBox="1"/>
          <p:nvPr>
            <p:ph idx="3" type="title"/>
          </p:nvPr>
        </p:nvSpPr>
        <p:spPr>
          <a:xfrm>
            <a:off x="720000" y="2592325"/>
            <a:ext cx="19449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1" name="Google Shape;91;p4"/>
          <p:cNvSpPr txBox="1"/>
          <p:nvPr>
            <p:ph idx="4" type="subTitle"/>
          </p:nvPr>
        </p:nvSpPr>
        <p:spPr>
          <a:xfrm>
            <a:off x="720025" y="3120025"/>
            <a:ext cx="1944900" cy="44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2" name="Google Shape;92;p4"/>
          <p:cNvSpPr txBox="1"/>
          <p:nvPr>
            <p:ph idx="5" type="title"/>
          </p:nvPr>
        </p:nvSpPr>
        <p:spPr>
          <a:xfrm>
            <a:off x="6486000" y="2592325"/>
            <a:ext cx="19449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3" name="Google Shape;93;p4"/>
          <p:cNvSpPr txBox="1"/>
          <p:nvPr>
            <p:ph idx="6" type="subTitle"/>
          </p:nvPr>
        </p:nvSpPr>
        <p:spPr>
          <a:xfrm>
            <a:off x="6486007" y="3120025"/>
            <a:ext cx="1944900" cy="44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94" name="Google Shape;94;p4"/>
          <p:cNvGrpSpPr/>
          <p:nvPr/>
        </p:nvGrpSpPr>
        <p:grpSpPr>
          <a:xfrm>
            <a:off x="4856905" y="-5007110"/>
            <a:ext cx="8043475" cy="8043475"/>
            <a:chOff x="1241175" y="-1300650"/>
            <a:chExt cx="8043475" cy="8043475"/>
          </a:xfrm>
        </p:grpSpPr>
        <p:sp>
          <p:nvSpPr>
            <p:cNvPr id="95" name="Google Shape;95;p4"/>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4"/>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4"/>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4"/>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4"/>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4"/>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4"/>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2" name="Google Shape;102;p4"/>
          <p:cNvGrpSpPr/>
          <p:nvPr/>
        </p:nvGrpSpPr>
        <p:grpSpPr>
          <a:xfrm>
            <a:off x="194837" y="164743"/>
            <a:ext cx="8803210" cy="4879930"/>
            <a:chOff x="194837" y="164743"/>
            <a:chExt cx="8803210" cy="4879930"/>
          </a:xfrm>
        </p:grpSpPr>
        <p:sp>
          <p:nvSpPr>
            <p:cNvPr id="103" name="Google Shape;103;p4"/>
            <p:cNvSpPr/>
            <p:nvPr/>
          </p:nvSpPr>
          <p:spPr>
            <a:xfrm>
              <a:off x="8913238" y="164743"/>
              <a:ext cx="84809" cy="85748"/>
            </a:xfrm>
            <a:custGeom>
              <a:rect b="b" l="l" r="r" t="t"/>
              <a:pathLst>
                <a:path extrusionOk="0" h="3104" w="307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4" name="Google Shape;104;p4"/>
            <p:cNvGrpSpPr/>
            <p:nvPr/>
          </p:nvGrpSpPr>
          <p:grpSpPr>
            <a:xfrm rot="5400000">
              <a:off x="887951" y="4372133"/>
              <a:ext cx="232368" cy="973685"/>
              <a:chOff x="6656577" y="3252597"/>
              <a:chExt cx="232368" cy="973685"/>
            </a:xfrm>
          </p:grpSpPr>
          <p:sp>
            <p:nvSpPr>
              <p:cNvPr id="105" name="Google Shape;105;p4"/>
              <p:cNvSpPr/>
              <p:nvPr/>
            </p:nvSpPr>
            <p:spPr>
              <a:xfrm>
                <a:off x="6797232"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4"/>
              <p:cNvSpPr/>
              <p:nvPr/>
            </p:nvSpPr>
            <p:spPr>
              <a:xfrm>
                <a:off x="6797232"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4"/>
              <p:cNvSpPr/>
              <p:nvPr/>
            </p:nvSpPr>
            <p:spPr>
              <a:xfrm>
                <a:off x="6797232"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4"/>
              <p:cNvSpPr/>
              <p:nvPr/>
            </p:nvSpPr>
            <p:spPr>
              <a:xfrm>
                <a:off x="6656577"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4"/>
              <p:cNvSpPr/>
              <p:nvPr/>
            </p:nvSpPr>
            <p:spPr>
              <a:xfrm>
                <a:off x="6656577"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4"/>
              <p:cNvSpPr/>
              <p:nvPr/>
            </p:nvSpPr>
            <p:spPr>
              <a:xfrm>
                <a:off x="6656577"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4"/>
              <p:cNvSpPr/>
              <p:nvPr/>
            </p:nvSpPr>
            <p:spPr>
              <a:xfrm>
                <a:off x="6797232"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4"/>
              <p:cNvSpPr/>
              <p:nvPr/>
            </p:nvSpPr>
            <p:spPr>
              <a:xfrm>
                <a:off x="6797232"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4"/>
              <p:cNvSpPr/>
              <p:nvPr/>
            </p:nvSpPr>
            <p:spPr>
              <a:xfrm>
                <a:off x="6798001" y="4135338"/>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4"/>
              <p:cNvSpPr/>
              <p:nvPr/>
            </p:nvSpPr>
            <p:spPr>
              <a:xfrm>
                <a:off x="6656577"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4"/>
              <p:cNvSpPr/>
              <p:nvPr/>
            </p:nvSpPr>
            <p:spPr>
              <a:xfrm>
                <a:off x="6656577"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4"/>
              <p:cNvSpPr/>
              <p:nvPr/>
            </p:nvSpPr>
            <p:spPr>
              <a:xfrm>
                <a:off x="6656577" y="4135338"/>
                <a:ext cx="91712" cy="90944"/>
              </a:xfrm>
              <a:custGeom>
                <a:rect b="b" l="l" r="r" t="t"/>
                <a:pathLst>
                  <a:path extrusionOk="0" h="3904" w="3937">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 name="Google Shape;117;p4"/>
            <p:cNvGrpSpPr/>
            <p:nvPr/>
          </p:nvGrpSpPr>
          <p:grpSpPr>
            <a:xfrm>
              <a:off x="194837" y="1474124"/>
              <a:ext cx="609540" cy="583574"/>
              <a:chOff x="3105300" y="593625"/>
              <a:chExt cx="256800" cy="245850"/>
            </a:xfrm>
          </p:grpSpPr>
          <p:sp>
            <p:nvSpPr>
              <p:cNvPr id="118" name="Google Shape;118;p4"/>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4"/>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4"/>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4"/>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 name="Google Shape;122;p4"/>
            <p:cNvGrpSpPr/>
            <p:nvPr/>
          </p:nvGrpSpPr>
          <p:grpSpPr>
            <a:xfrm>
              <a:off x="6400103" y="4403577"/>
              <a:ext cx="631910" cy="457789"/>
              <a:chOff x="855125" y="679497"/>
              <a:chExt cx="254310" cy="184228"/>
            </a:xfrm>
          </p:grpSpPr>
          <p:sp>
            <p:nvSpPr>
              <p:cNvPr id="123" name="Google Shape;123;p4"/>
              <p:cNvSpPr/>
              <p:nvPr/>
            </p:nvSpPr>
            <p:spPr>
              <a:xfrm>
                <a:off x="1052335" y="679497"/>
                <a:ext cx="57100" cy="57100"/>
              </a:xfrm>
              <a:custGeom>
                <a:rect b="b" l="l" r="r" t="t"/>
                <a:pathLst>
                  <a:path extrusionOk="0" h="2284" w="2284">
                    <a:moveTo>
                      <a:pt x="1" y="1"/>
                    </a:moveTo>
                    <a:lnTo>
                      <a:pt x="1" y="2283"/>
                    </a:lnTo>
                    <a:lnTo>
                      <a:pt x="2283" y="2283"/>
                    </a:lnTo>
                    <a:lnTo>
                      <a:pt x="2283"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4"/>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4"/>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 name="Google Shape;126;p4"/>
            <p:cNvGrpSpPr/>
            <p:nvPr/>
          </p:nvGrpSpPr>
          <p:grpSpPr>
            <a:xfrm>
              <a:off x="720035" y="350304"/>
              <a:ext cx="518269" cy="328105"/>
              <a:chOff x="783960" y="4261704"/>
              <a:chExt cx="518269" cy="328105"/>
            </a:xfrm>
          </p:grpSpPr>
          <p:sp>
            <p:nvSpPr>
              <p:cNvPr id="127" name="Google Shape;127;p4"/>
              <p:cNvSpPr/>
              <p:nvPr/>
            </p:nvSpPr>
            <p:spPr>
              <a:xfrm>
                <a:off x="1072397" y="4333585"/>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8" name="Google Shape;128;p4"/>
              <p:cNvGrpSpPr/>
              <p:nvPr/>
            </p:nvGrpSpPr>
            <p:grpSpPr>
              <a:xfrm>
                <a:off x="783960" y="4261704"/>
                <a:ext cx="518269" cy="328105"/>
                <a:chOff x="783960" y="4261704"/>
                <a:chExt cx="518269" cy="328105"/>
              </a:xfrm>
            </p:grpSpPr>
            <p:sp>
              <p:nvSpPr>
                <p:cNvPr id="129" name="Google Shape;129;p4"/>
                <p:cNvSpPr/>
                <p:nvPr/>
              </p:nvSpPr>
              <p:spPr>
                <a:xfrm>
                  <a:off x="1216509" y="4325297"/>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4"/>
                <p:cNvSpPr/>
                <p:nvPr/>
              </p:nvSpPr>
              <p:spPr>
                <a:xfrm>
                  <a:off x="1057995" y="4504061"/>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4"/>
                <p:cNvSpPr/>
                <p:nvPr/>
              </p:nvSpPr>
              <p:spPr>
                <a:xfrm>
                  <a:off x="883495" y="4261704"/>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4"/>
                <p:cNvSpPr/>
                <p:nvPr/>
              </p:nvSpPr>
              <p:spPr>
                <a:xfrm>
                  <a:off x="783960" y="4360326"/>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33" name="Google Shape;133;p4"/>
            <p:cNvGrpSpPr/>
            <p:nvPr/>
          </p:nvGrpSpPr>
          <p:grpSpPr>
            <a:xfrm>
              <a:off x="8092971" y="4166124"/>
              <a:ext cx="354818" cy="402748"/>
              <a:chOff x="8117146" y="4166124"/>
              <a:chExt cx="354818" cy="402748"/>
            </a:xfrm>
          </p:grpSpPr>
          <p:sp>
            <p:nvSpPr>
              <p:cNvPr id="134" name="Google Shape;134;p4"/>
              <p:cNvSpPr/>
              <p:nvPr/>
            </p:nvSpPr>
            <p:spPr>
              <a:xfrm>
                <a:off x="8216680" y="416612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4"/>
              <p:cNvSpPr/>
              <p:nvPr/>
            </p:nvSpPr>
            <p:spPr>
              <a:xfrm>
                <a:off x="8117146" y="426380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4"/>
              <p:cNvSpPr/>
              <p:nvPr/>
            </p:nvSpPr>
            <p:spPr>
              <a:xfrm>
                <a:off x="8316518" y="440795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7" name="Google Shape;137;p4"/>
            <p:cNvSpPr/>
            <p:nvPr/>
          </p:nvSpPr>
          <p:spPr>
            <a:xfrm>
              <a:off x="8718288" y="975118"/>
              <a:ext cx="84809" cy="85748"/>
            </a:xfrm>
            <a:custGeom>
              <a:rect b="b" l="l" r="r" t="t"/>
              <a:pathLst>
                <a:path extrusionOk="0" h="3104" w="307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4"/>
            <p:cNvSpPr/>
            <p:nvPr/>
          </p:nvSpPr>
          <p:spPr>
            <a:xfrm>
              <a:off x="8594830" y="629360"/>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4"/>
            <p:cNvSpPr/>
            <p:nvPr/>
          </p:nvSpPr>
          <p:spPr>
            <a:xfrm>
              <a:off x="2976937" y="4824418"/>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4"/>
            <p:cNvSpPr/>
            <p:nvPr/>
          </p:nvSpPr>
          <p:spPr>
            <a:xfrm>
              <a:off x="3120699" y="4958953"/>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4"/>
            <p:cNvSpPr/>
            <p:nvPr/>
          </p:nvSpPr>
          <p:spPr>
            <a:xfrm>
              <a:off x="3094897" y="4644716"/>
              <a:ext cx="200917" cy="171662"/>
            </a:xfrm>
            <a:custGeom>
              <a:rect b="b" l="l" r="r" t="t"/>
              <a:pathLst>
                <a:path extrusionOk="0" h="6214" w="7273">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2" name="Google Shape;142;p4"/>
            <p:cNvGrpSpPr/>
            <p:nvPr/>
          </p:nvGrpSpPr>
          <p:grpSpPr>
            <a:xfrm>
              <a:off x="8680877" y="2751434"/>
              <a:ext cx="232368" cy="973685"/>
              <a:chOff x="6656577" y="3252597"/>
              <a:chExt cx="232368" cy="973685"/>
            </a:xfrm>
          </p:grpSpPr>
          <p:sp>
            <p:nvSpPr>
              <p:cNvPr id="143" name="Google Shape;143;p4"/>
              <p:cNvSpPr/>
              <p:nvPr/>
            </p:nvSpPr>
            <p:spPr>
              <a:xfrm>
                <a:off x="6797232"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4"/>
              <p:cNvSpPr/>
              <p:nvPr/>
            </p:nvSpPr>
            <p:spPr>
              <a:xfrm>
                <a:off x="6797232"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4"/>
              <p:cNvSpPr/>
              <p:nvPr/>
            </p:nvSpPr>
            <p:spPr>
              <a:xfrm>
                <a:off x="6797232"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4"/>
              <p:cNvSpPr/>
              <p:nvPr/>
            </p:nvSpPr>
            <p:spPr>
              <a:xfrm>
                <a:off x="6656577"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4"/>
              <p:cNvSpPr/>
              <p:nvPr/>
            </p:nvSpPr>
            <p:spPr>
              <a:xfrm>
                <a:off x="6656577"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4"/>
              <p:cNvSpPr/>
              <p:nvPr/>
            </p:nvSpPr>
            <p:spPr>
              <a:xfrm>
                <a:off x="6656577"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4"/>
              <p:cNvSpPr/>
              <p:nvPr/>
            </p:nvSpPr>
            <p:spPr>
              <a:xfrm>
                <a:off x="6797232"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4"/>
              <p:cNvSpPr/>
              <p:nvPr/>
            </p:nvSpPr>
            <p:spPr>
              <a:xfrm>
                <a:off x="6797232"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4"/>
              <p:cNvSpPr/>
              <p:nvPr/>
            </p:nvSpPr>
            <p:spPr>
              <a:xfrm>
                <a:off x="6798001" y="4135338"/>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4"/>
              <p:cNvSpPr/>
              <p:nvPr/>
            </p:nvSpPr>
            <p:spPr>
              <a:xfrm>
                <a:off x="6656577"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4"/>
              <p:cNvSpPr/>
              <p:nvPr/>
            </p:nvSpPr>
            <p:spPr>
              <a:xfrm>
                <a:off x="6656577"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4"/>
              <p:cNvSpPr/>
              <p:nvPr/>
            </p:nvSpPr>
            <p:spPr>
              <a:xfrm>
                <a:off x="6656577" y="4135338"/>
                <a:ext cx="91712" cy="90944"/>
              </a:xfrm>
              <a:custGeom>
                <a:rect b="b" l="l" r="r" t="t"/>
                <a:pathLst>
                  <a:path extrusionOk="0" h="3904" w="3937">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9_1_1">
    <p:spTree>
      <p:nvGrpSpPr>
        <p:cNvPr id="1324" name="Shape 1324"/>
        <p:cNvGrpSpPr/>
        <p:nvPr/>
      </p:nvGrpSpPr>
      <p:grpSpPr>
        <a:xfrm>
          <a:off x="0" y="0"/>
          <a:ext cx="0" cy="0"/>
          <a:chOff x="0" y="0"/>
          <a:chExt cx="0" cy="0"/>
        </a:xfrm>
      </p:grpSpPr>
      <p:grpSp>
        <p:nvGrpSpPr>
          <p:cNvPr id="1325" name="Google Shape;1325;p31"/>
          <p:cNvGrpSpPr/>
          <p:nvPr/>
        </p:nvGrpSpPr>
        <p:grpSpPr>
          <a:xfrm>
            <a:off x="4800605" y="-2897864"/>
            <a:ext cx="8043475" cy="8043475"/>
            <a:chOff x="1241175" y="-1300650"/>
            <a:chExt cx="8043475" cy="8043475"/>
          </a:xfrm>
        </p:grpSpPr>
        <p:sp>
          <p:nvSpPr>
            <p:cNvPr id="1326" name="Google Shape;1326;p31"/>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31"/>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31"/>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31"/>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31"/>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31"/>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31"/>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33" name="Google Shape;1333;p31"/>
          <p:cNvGrpSpPr/>
          <p:nvPr/>
        </p:nvGrpSpPr>
        <p:grpSpPr>
          <a:xfrm>
            <a:off x="151608" y="193697"/>
            <a:ext cx="8393630" cy="4799168"/>
            <a:chOff x="151608" y="193697"/>
            <a:chExt cx="8393630" cy="4799168"/>
          </a:xfrm>
        </p:grpSpPr>
        <p:grpSp>
          <p:nvGrpSpPr>
            <p:cNvPr id="1334" name="Google Shape;1334;p31"/>
            <p:cNvGrpSpPr/>
            <p:nvPr/>
          </p:nvGrpSpPr>
          <p:grpSpPr>
            <a:xfrm>
              <a:off x="507337" y="193699"/>
              <a:ext cx="609540" cy="583574"/>
              <a:chOff x="3105300" y="593625"/>
              <a:chExt cx="256800" cy="245850"/>
            </a:xfrm>
          </p:grpSpPr>
          <p:sp>
            <p:nvSpPr>
              <p:cNvPr id="1335" name="Google Shape;1335;p31"/>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31"/>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31"/>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31"/>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39" name="Google Shape;1339;p31"/>
            <p:cNvGrpSpPr/>
            <p:nvPr/>
          </p:nvGrpSpPr>
          <p:grpSpPr>
            <a:xfrm>
              <a:off x="7913328" y="1157702"/>
              <a:ext cx="631910" cy="457789"/>
              <a:chOff x="691339" y="-641130"/>
              <a:chExt cx="254310" cy="184228"/>
            </a:xfrm>
          </p:grpSpPr>
          <p:sp>
            <p:nvSpPr>
              <p:cNvPr id="1340" name="Google Shape;1340;p31"/>
              <p:cNvSpPr/>
              <p:nvPr/>
            </p:nvSpPr>
            <p:spPr>
              <a:xfrm>
                <a:off x="888549" y="-641130"/>
                <a:ext cx="57100" cy="57100"/>
              </a:xfrm>
              <a:custGeom>
                <a:rect b="b" l="l" r="r" t="t"/>
                <a:pathLst>
                  <a:path extrusionOk="0" h="2284" w="2284">
                    <a:moveTo>
                      <a:pt x="1" y="1"/>
                    </a:moveTo>
                    <a:lnTo>
                      <a:pt x="1" y="2283"/>
                    </a:lnTo>
                    <a:lnTo>
                      <a:pt x="2283" y="2283"/>
                    </a:lnTo>
                    <a:lnTo>
                      <a:pt x="2283"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31"/>
              <p:cNvSpPr/>
              <p:nvPr/>
            </p:nvSpPr>
            <p:spPr>
              <a:xfrm>
                <a:off x="691339" y="-590527"/>
                <a:ext cx="103700" cy="104150"/>
              </a:xfrm>
              <a:custGeom>
                <a:rect b="b" l="l" r="r" t="t"/>
                <a:pathLst>
                  <a:path extrusionOk="0" h="4166" w="4148">
                    <a:moveTo>
                      <a:pt x="1" y="0"/>
                    </a:moveTo>
                    <a:lnTo>
                      <a:pt x="1" y="4166"/>
                    </a:lnTo>
                    <a:lnTo>
                      <a:pt x="4147" y="4166"/>
                    </a:lnTo>
                    <a:lnTo>
                      <a:pt x="4147"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31"/>
              <p:cNvSpPr/>
              <p:nvPr/>
            </p:nvSpPr>
            <p:spPr>
              <a:xfrm>
                <a:off x="753639" y="-528252"/>
                <a:ext cx="71350" cy="71350"/>
              </a:xfrm>
              <a:custGeom>
                <a:rect b="b" l="l" r="r" t="t"/>
                <a:pathLst>
                  <a:path extrusionOk="0" h="2854" w="2854">
                    <a:moveTo>
                      <a:pt x="1" y="1"/>
                    </a:moveTo>
                    <a:lnTo>
                      <a:pt x="1" y="2854"/>
                    </a:lnTo>
                    <a:lnTo>
                      <a:pt x="2854" y="2854"/>
                    </a:lnTo>
                    <a:lnTo>
                      <a:pt x="285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43" name="Google Shape;1343;p31"/>
            <p:cNvGrpSpPr/>
            <p:nvPr/>
          </p:nvGrpSpPr>
          <p:grpSpPr>
            <a:xfrm>
              <a:off x="342634" y="4343584"/>
              <a:ext cx="648306" cy="649281"/>
              <a:chOff x="5022684" y="4300597"/>
              <a:chExt cx="648306" cy="649281"/>
            </a:xfrm>
          </p:grpSpPr>
          <p:sp>
            <p:nvSpPr>
              <p:cNvPr id="1344" name="Google Shape;1344;p31"/>
              <p:cNvSpPr/>
              <p:nvPr/>
            </p:nvSpPr>
            <p:spPr>
              <a:xfrm>
                <a:off x="5022684" y="4300597"/>
                <a:ext cx="235516" cy="235528"/>
              </a:xfrm>
              <a:custGeom>
                <a:rect b="b" l="l" r="r" t="t"/>
                <a:pathLst>
                  <a:path extrusionOk="0" h="4851" w="4851">
                    <a:moveTo>
                      <a:pt x="0" y="1"/>
                    </a:moveTo>
                    <a:lnTo>
                      <a:pt x="0" y="4851"/>
                    </a:lnTo>
                    <a:lnTo>
                      <a:pt x="4850" y="4851"/>
                    </a:lnTo>
                    <a:lnTo>
                      <a:pt x="4850"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31"/>
              <p:cNvSpPr/>
              <p:nvPr/>
            </p:nvSpPr>
            <p:spPr>
              <a:xfrm>
                <a:off x="5157512" y="4434502"/>
                <a:ext cx="166235" cy="166292"/>
              </a:xfrm>
              <a:custGeom>
                <a:rect b="b" l="l" r="r" t="t"/>
                <a:pathLst>
                  <a:path extrusionOk="0" h="3425" w="3424">
                    <a:moveTo>
                      <a:pt x="0" y="1"/>
                    </a:moveTo>
                    <a:lnTo>
                      <a:pt x="0" y="3424"/>
                    </a:lnTo>
                    <a:lnTo>
                      <a:pt x="3424" y="3424"/>
                    </a:lnTo>
                    <a:lnTo>
                      <a:pt x="342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31"/>
              <p:cNvSpPr/>
              <p:nvPr/>
            </p:nvSpPr>
            <p:spPr>
              <a:xfrm>
                <a:off x="5569375" y="4434502"/>
                <a:ext cx="101615" cy="101620"/>
              </a:xfrm>
              <a:custGeom>
                <a:rect b="b" l="l" r="r" t="t"/>
                <a:pathLst>
                  <a:path extrusionOk="0" h="2093" w="2093">
                    <a:moveTo>
                      <a:pt x="0" y="1"/>
                    </a:moveTo>
                    <a:lnTo>
                      <a:pt x="0" y="2093"/>
                    </a:lnTo>
                    <a:lnTo>
                      <a:pt x="2093" y="2093"/>
                    </a:lnTo>
                    <a:lnTo>
                      <a:pt x="2093"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31"/>
              <p:cNvSpPr/>
              <p:nvPr/>
            </p:nvSpPr>
            <p:spPr>
              <a:xfrm>
                <a:off x="5294185" y="4811309"/>
                <a:ext cx="138562" cy="138569"/>
              </a:xfrm>
              <a:custGeom>
                <a:rect b="b" l="l" r="r" t="t"/>
                <a:pathLst>
                  <a:path extrusionOk="0" h="2854" w="2854">
                    <a:moveTo>
                      <a:pt x="0" y="0"/>
                    </a:moveTo>
                    <a:lnTo>
                      <a:pt x="0" y="2853"/>
                    </a:lnTo>
                    <a:lnTo>
                      <a:pt x="2853" y="2853"/>
                    </a:lnTo>
                    <a:lnTo>
                      <a:pt x="2853"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48" name="Google Shape;1348;p31"/>
            <p:cNvSpPr/>
            <p:nvPr/>
          </p:nvSpPr>
          <p:spPr>
            <a:xfrm>
              <a:off x="7913330" y="193697"/>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49" name="Google Shape;1349;p31"/>
            <p:cNvGrpSpPr/>
            <p:nvPr/>
          </p:nvGrpSpPr>
          <p:grpSpPr>
            <a:xfrm>
              <a:off x="151608" y="1402587"/>
              <a:ext cx="355723" cy="1888212"/>
              <a:chOff x="124471" y="1153724"/>
              <a:chExt cx="355723" cy="1888212"/>
            </a:xfrm>
          </p:grpSpPr>
          <p:sp>
            <p:nvSpPr>
              <p:cNvPr id="1350" name="Google Shape;1350;p31"/>
              <p:cNvSpPr/>
              <p:nvPr/>
            </p:nvSpPr>
            <p:spPr>
              <a:xfrm>
                <a:off x="224005" y="115372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31"/>
              <p:cNvSpPr/>
              <p:nvPr/>
            </p:nvSpPr>
            <p:spPr>
              <a:xfrm>
                <a:off x="124471" y="125140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31"/>
              <p:cNvSpPr/>
              <p:nvPr/>
            </p:nvSpPr>
            <p:spPr>
              <a:xfrm>
                <a:off x="323843" y="139555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31"/>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31"/>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5" name="Google Shape;1355;p31"/>
            <p:cNvGrpSpPr/>
            <p:nvPr/>
          </p:nvGrpSpPr>
          <p:grpSpPr>
            <a:xfrm>
              <a:off x="5669774" y="4743018"/>
              <a:ext cx="229482" cy="220255"/>
              <a:chOff x="250712" y="2821681"/>
              <a:chExt cx="229482" cy="220255"/>
            </a:xfrm>
          </p:grpSpPr>
          <p:sp>
            <p:nvSpPr>
              <p:cNvPr id="1356" name="Google Shape;1356;p31"/>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31"/>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358" name="Google Shape;1358;p31"/>
          <p:cNvGrpSpPr/>
          <p:nvPr/>
        </p:nvGrpSpPr>
        <p:grpSpPr>
          <a:xfrm>
            <a:off x="8758502" y="3301184"/>
            <a:ext cx="232368" cy="973685"/>
            <a:chOff x="6656577" y="3252597"/>
            <a:chExt cx="232368" cy="973685"/>
          </a:xfrm>
        </p:grpSpPr>
        <p:sp>
          <p:nvSpPr>
            <p:cNvPr id="1359" name="Google Shape;1359;p31"/>
            <p:cNvSpPr/>
            <p:nvPr/>
          </p:nvSpPr>
          <p:spPr>
            <a:xfrm>
              <a:off x="6797232"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31"/>
            <p:cNvSpPr/>
            <p:nvPr/>
          </p:nvSpPr>
          <p:spPr>
            <a:xfrm>
              <a:off x="6797232"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31"/>
            <p:cNvSpPr/>
            <p:nvPr/>
          </p:nvSpPr>
          <p:spPr>
            <a:xfrm>
              <a:off x="6797232"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31"/>
            <p:cNvSpPr/>
            <p:nvPr/>
          </p:nvSpPr>
          <p:spPr>
            <a:xfrm>
              <a:off x="6656577"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31"/>
            <p:cNvSpPr/>
            <p:nvPr/>
          </p:nvSpPr>
          <p:spPr>
            <a:xfrm>
              <a:off x="6656577"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p31"/>
            <p:cNvSpPr/>
            <p:nvPr/>
          </p:nvSpPr>
          <p:spPr>
            <a:xfrm>
              <a:off x="6656577"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31"/>
            <p:cNvSpPr/>
            <p:nvPr/>
          </p:nvSpPr>
          <p:spPr>
            <a:xfrm>
              <a:off x="6797232"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31"/>
            <p:cNvSpPr/>
            <p:nvPr/>
          </p:nvSpPr>
          <p:spPr>
            <a:xfrm>
              <a:off x="6797232"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31"/>
            <p:cNvSpPr/>
            <p:nvPr/>
          </p:nvSpPr>
          <p:spPr>
            <a:xfrm>
              <a:off x="6798001" y="4135338"/>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31"/>
            <p:cNvSpPr/>
            <p:nvPr/>
          </p:nvSpPr>
          <p:spPr>
            <a:xfrm>
              <a:off x="6656577"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31"/>
            <p:cNvSpPr/>
            <p:nvPr/>
          </p:nvSpPr>
          <p:spPr>
            <a:xfrm>
              <a:off x="6656577"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31"/>
            <p:cNvSpPr/>
            <p:nvPr/>
          </p:nvSpPr>
          <p:spPr>
            <a:xfrm>
              <a:off x="6656577" y="4135338"/>
              <a:ext cx="91712" cy="90944"/>
            </a:xfrm>
            <a:custGeom>
              <a:rect b="b" l="l" r="r" t="t"/>
              <a:pathLst>
                <a:path extrusionOk="0" h="3904" w="3937">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5" name="Shape 155"/>
        <p:cNvGrpSpPr/>
        <p:nvPr/>
      </p:nvGrpSpPr>
      <p:grpSpPr>
        <a:xfrm>
          <a:off x="0" y="0"/>
          <a:ext cx="0" cy="0"/>
          <a:chOff x="0" y="0"/>
          <a:chExt cx="0" cy="0"/>
        </a:xfrm>
      </p:grpSpPr>
      <p:sp>
        <p:nvSpPr>
          <p:cNvPr id="156" name="Google Shape;156;p5"/>
          <p:cNvSpPr txBox="1"/>
          <p:nvPr>
            <p:ph type="title"/>
          </p:nvPr>
        </p:nvSpPr>
        <p:spPr>
          <a:xfrm>
            <a:off x="713100" y="1685688"/>
            <a:ext cx="4695000" cy="65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4500">
                <a:solidFill>
                  <a:schemeClr val="accent1"/>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7" name="Google Shape;157;p5"/>
          <p:cNvSpPr txBox="1"/>
          <p:nvPr>
            <p:ph idx="1" type="subTitle"/>
          </p:nvPr>
        </p:nvSpPr>
        <p:spPr>
          <a:xfrm>
            <a:off x="713100" y="2343913"/>
            <a:ext cx="4695000" cy="111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158" name="Google Shape;158;p5"/>
          <p:cNvGrpSpPr/>
          <p:nvPr/>
        </p:nvGrpSpPr>
        <p:grpSpPr>
          <a:xfrm>
            <a:off x="3980486" y="-2089103"/>
            <a:ext cx="8043475" cy="8043475"/>
            <a:chOff x="1241175" y="-1300650"/>
            <a:chExt cx="8043475" cy="8043475"/>
          </a:xfrm>
        </p:grpSpPr>
        <p:sp>
          <p:nvSpPr>
            <p:cNvPr id="159" name="Google Shape;159;p5"/>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5"/>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5"/>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5"/>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5"/>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5"/>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5"/>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6" name="Google Shape;166;p5"/>
          <p:cNvGrpSpPr/>
          <p:nvPr/>
        </p:nvGrpSpPr>
        <p:grpSpPr>
          <a:xfrm>
            <a:off x="551187" y="193699"/>
            <a:ext cx="609540" cy="583574"/>
            <a:chOff x="3105300" y="593625"/>
            <a:chExt cx="256800" cy="245850"/>
          </a:xfrm>
        </p:grpSpPr>
        <p:sp>
          <p:nvSpPr>
            <p:cNvPr id="167" name="Google Shape;167;p5"/>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5"/>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5"/>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5"/>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1" name="Google Shape;171;p5"/>
          <p:cNvGrpSpPr/>
          <p:nvPr/>
        </p:nvGrpSpPr>
        <p:grpSpPr>
          <a:xfrm>
            <a:off x="3657878" y="4442802"/>
            <a:ext cx="631910" cy="457789"/>
            <a:chOff x="855125" y="679497"/>
            <a:chExt cx="254310" cy="184228"/>
          </a:xfrm>
        </p:grpSpPr>
        <p:sp>
          <p:nvSpPr>
            <p:cNvPr id="172" name="Google Shape;172;p5"/>
            <p:cNvSpPr/>
            <p:nvPr/>
          </p:nvSpPr>
          <p:spPr>
            <a:xfrm>
              <a:off x="1052335" y="679497"/>
              <a:ext cx="57100" cy="57100"/>
            </a:xfrm>
            <a:custGeom>
              <a:rect b="b" l="l" r="r" t="t"/>
              <a:pathLst>
                <a:path extrusionOk="0" h="2284" w="2284">
                  <a:moveTo>
                    <a:pt x="1" y="1"/>
                  </a:moveTo>
                  <a:lnTo>
                    <a:pt x="1" y="2283"/>
                  </a:lnTo>
                  <a:lnTo>
                    <a:pt x="2283" y="2283"/>
                  </a:lnTo>
                  <a:lnTo>
                    <a:pt x="2283"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5"/>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5"/>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5" name="Google Shape;175;p5"/>
          <p:cNvGrpSpPr/>
          <p:nvPr/>
        </p:nvGrpSpPr>
        <p:grpSpPr>
          <a:xfrm>
            <a:off x="8184044" y="317575"/>
            <a:ext cx="498706" cy="477465"/>
            <a:chOff x="3105300" y="593625"/>
            <a:chExt cx="256800" cy="245850"/>
          </a:xfrm>
        </p:grpSpPr>
        <p:sp>
          <p:nvSpPr>
            <p:cNvPr id="176" name="Google Shape;176;p5"/>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5"/>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5"/>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5"/>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0" name="Google Shape;180;p5"/>
          <p:cNvGrpSpPr/>
          <p:nvPr/>
        </p:nvGrpSpPr>
        <p:grpSpPr>
          <a:xfrm>
            <a:off x="8353512" y="4107552"/>
            <a:ext cx="456233" cy="335251"/>
            <a:chOff x="8353512" y="4107552"/>
            <a:chExt cx="456233" cy="335251"/>
          </a:xfrm>
        </p:grpSpPr>
        <p:sp>
          <p:nvSpPr>
            <p:cNvPr id="181" name="Google Shape;181;p5"/>
            <p:cNvSpPr/>
            <p:nvPr/>
          </p:nvSpPr>
          <p:spPr>
            <a:xfrm>
              <a:off x="8353512" y="4162027"/>
              <a:ext cx="159778" cy="158864"/>
            </a:xfrm>
            <a:custGeom>
              <a:rect b="b" l="l" r="r" t="t"/>
              <a:pathLst>
                <a:path extrusionOk="0" h="3272" w="3291">
                  <a:moveTo>
                    <a:pt x="0" y="0"/>
                  </a:moveTo>
                  <a:lnTo>
                    <a:pt x="0" y="3272"/>
                  </a:lnTo>
                  <a:lnTo>
                    <a:pt x="3291" y="3272"/>
                  </a:lnTo>
                  <a:lnTo>
                    <a:pt x="3291"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5"/>
            <p:cNvSpPr/>
            <p:nvPr/>
          </p:nvSpPr>
          <p:spPr>
            <a:xfrm>
              <a:off x="8452315" y="4256216"/>
              <a:ext cx="185655" cy="186587"/>
            </a:xfrm>
            <a:custGeom>
              <a:rect b="b" l="l" r="r" t="t"/>
              <a:pathLst>
                <a:path extrusionOk="0" h="3843" w="3824">
                  <a:moveTo>
                    <a:pt x="1" y="0"/>
                  </a:moveTo>
                  <a:lnTo>
                    <a:pt x="1" y="3843"/>
                  </a:lnTo>
                  <a:lnTo>
                    <a:pt x="3824" y="3843"/>
                  </a:lnTo>
                  <a:lnTo>
                    <a:pt x="3824"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5"/>
            <p:cNvSpPr/>
            <p:nvPr/>
          </p:nvSpPr>
          <p:spPr>
            <a:xfrm>
              <a:off x="8616710" y="4107552"/>
              <a:ext cx="193035" cy="193045"/>
            </a:xfrm>
            <a:custGeom>
              <a:rect b="b" l="l" r="r" t="t"/>
              <a:pathLst>
                <a:path extrusionOk="0" h="3976" w="3976">
                  <a:moveTo>
                    <a:pt x="0" y="0"/>
                  </a:moveTo>
                  <a:lnTo>
                    <a:pt x="0" y="3975"/>
                  </a:lnTo>
                  <a:lnTo>
                    <a:pt x="3976" y="3975"/>
                  </a:lnTo>
                  <a:lnTo>
                    <a:pt x="3976"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4" name="Google Shape;184;p5"/>
          <p:cNvGrpSpPr/>
          <p:nvPr/>
        </p:nvGrpSpPr>
        <p:grpSpPr>
          <a:xfrm>
            <a:off x="8682758" y="1527568"/>
            <a:ext cx="232368" cy="974454"/>
            <a:chOff x="2546733" y="2525280"/>
            <a:chExt cx="232368" cy="974454"/>
          </a:xfrm>
        </p:grpSpPr>
        <p:sp>
          <p:nvSpPr>
            <p:cNvPr id="185" name="Google Shape;185;p5"/>
            <p:cNvSpPr/>
            <p:nvPr/>
          </p:nvSpPr>
          <p:spPr>
            <a:xfrm>
              <a:off x="2688157" y="252528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5"/>
            <p:cNvSpPr/>
            <p:nvPr/>
          </p:nvSpPr>
          <p:spPr>
            <a:xfrm>
              <a:off x="2688157" y="270789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5"/>
            <p:cNvSpPr/>
            <p:nvPr/>
          </p:nvSpPr>
          <p:spPr>
            <a:xfrm>
              <a:off x="2688157" y="289050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5"/>
            <p:cNvSpPr/>
            <p:nvPr/>
          </p:nvSpPr>
          <p:spPr>
            <a:xfrm>
              <a:off x="2546733" y="2525280"/>
              <a:ext cx="91712" cy="91712"/>
            </a:xfrm>
            <a:custGeom>
              <a:rect b="b" l="l" r="r" t="t"/>
              <a:pathLst>
                <a:path extrusionOk="0" h="3937" w="3937">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5"/>
            <p:cNvSpPr/>
            <p:nvPr/>
          </p:nvSpPr>
          <p:spPr>
            <a:xfrm>
              <a:off x="2546733" y="2707890"/>
              <a:ext cx="91712" cy="91712"/>
            </a:xfrm>
            <a:custGeom>
              <a:rect b="b" l="l" r="r" t="t"/>
              <a:pathLst>
                <a:path extrusionOk="0" h="3937" w="3937">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5"/>
            <p:cNvSpPr/>
            <p:nvPr/>
          </p:nvSpPr>
          <p:spPr>
            <a:xfrm>
              <a:off x="2546733" y="2889707"/>
              <a:ext cx="91712" cy="91712"/>
            </a:xfrm>
            <a:custGeom>
              <a:rect b="b" l="l" r="r" t="t"/>
              <a:pathLst>
                <a:path extrusionOk="0" h="3937" w="3937">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5"/>
            <p:cNvSpPr/>
            <p:nvPr/>
          </p:nvSpPr>
          <p:spPr>
            <a:xfrm>
              <a:off x="2688157" y="3043571"/>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5"/>
            <p:cNvSpPr/>
            <p:nvPr/>
          </p:nvSpPr>
          <p:spPr>
            <a:xfrm>
              <a:off x="2688157" y="322538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5"/>
            <p:cNvSpPr/>
            <p:nvPr/>
          </p:nvSpPr>
          <p:spPr>
            <a:xfrm>
              <a:off x="2688157" y="340799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5"/>
            <p:cNvSpPr/>
            <p:nvPr/>
          </p:nvSpPr>
          <p:spPr>
            <a:xfrm>
              <a:off x="2546733" y="3043571"/>
              <a:ext cx="91712" cy="90944"/>
            </a:xfrm>
            <a:custGeom>
              <a:rect b="b" l="l" r="r" t="t"/>
              <a:pathLst>
                <a:path extrusionOk="0" h="3904" w="3937">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5"/>
            <p:cNvSpPr/>
            <p:nvPr/>
          </p:nvSpPr>
          <p:spPr>
            <a:xfrm>
              <a:off x="2546733" y="3224620"/>
              <a:ext cx="91712" cy="91712"/>
            </a:xfrm>
            <a:custGeom>
              <a:rect b="b" l="l" r="r" t="t"/>
              <a:pathLst>
                <a:path extrusionOk="0" h="3937" w="3937">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5"/>
            <p:cNvSpPr/>
            <p:nvPr/>
          </p:nvSpPr>
          <p:spPr>
            <a:xfrm>
              <a:off x="2546733" y="3407229"/>
              <a:ext cx="91712" cy="91712"/>
            </a:xfrm>
            <a:custGeom>
              <a:rect b="b" l="l" r="r" t="t"/>
              <a:pathLst>
                <a:path extrusionOk="0" h="3937" w="3937">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7" name="Google Shape;197;p5"/>
          <p:cNvGrpSpPr/>
          <p:nvPr/>
        </p:nvGrpSpPr>
        <p:grpSpPr>
          <a:xfrm>
            <a:off x="4713835" y="193704"/>
            <a:ext cx="518269" cy="328105"/>
            <a:chOff x="783960" y="4261704"/>
            <a:chExt cx="518269" cy="328105"/>
          </a:xfrm>
        </p:grpSpPr>
        <p:sp>
          <p:nvSpPr>
            <p:cNvPr id="198" name="Google Shape;198;p5"/>
            <p:cNvSpPr/>
            <p:nvPr/>
          </p:nvSpPr>
          <p:spPr>
            <a:xfrm>
              <a:off x="1072397" y="4333585"/>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9" name="Google Shape;199;p5"/>
            <p:cNvGrpSpPr/>
            <p:nvPr/>
          </p:nvGrpSpPr>
          <p:grpSpPr>
            <a:xfrm>
              <a:off x="783960" y="4261704"/>
              <a:ext cx="518269" cy="328105"/>
              <a:chOff x="783960" y="4261704"/>
              <a:chExt cx="518269" cy="328105"/>
            </a:xfrm>
          </p:grpSpPr>
          <p:sp>
            <p:nvSpPr>
              <p:cNvPr id="200" name="Google Shape;200;p5"/>
              <p:cNvSpPr/>
              <p:nvPr/>
            </p:nvSpPr>
            <p:spPr>
              <a:xfrm>
                <a:off x="1216509" y="4325297"/>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5"/>
              <p:cNvSpPr/>
              <p:nvPr/>
            </p:nvSpPr>
            <p:spPr>
              <a:xfrm>
                <a:off x="1057995" y="4504061"/>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5"/>
              <p:cNvSpPr/>
              <p:nvPr/>
            </p:nvSpPr>
            <p:spPr>
              <a:xfrm>
                <a:off x="883495" y="4261704"/>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5"/>
              <p:cNvSpPr/>
              <p:nvPr/>
            </p:nvSpPr>
            <p:spPr>
              <a:xfrm>
                <a:off x="783960" y="4360326"/>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04" name="Shape 204"/>
        <p:cNvGrpSpPr/>
        <p:nvPr/>
      </p:nvGrpSpPr>
      <p:grpSpPr>
        <a:xfrm>
          <a:off x="0" y="0"/>
          <a:ext cx="0" cy="0"/>
          <a:chOff x="0" y="0"/>
          <a:chExt cx="0" cy="0"/>
        </a:xfrm>
      </p:grpSpPr>
      <p:sp>
        <p:nvSpPr>
          <p:cNvPr id="205" name="Google Shape;205;p6"/>
          <p:cNvSpPr txBox="1"/>
          <p:nvPr>
            <p:ph hasCustomPrompt="1" type="title"/>
          </p:nvPr>
        </p:nvSpPr>
        <p:spPr>
          <a:xfrm>
            <a:off x="706649" y="1096375"/>
            <a:ext cx="5648100" cy="123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9600"/>
              <a:buNone/>
              <a:defRPr sz="8500">
                <a:solidFill>
                  <a:schemeClr val="accent1"/>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206" name="Google Shape;206;p6"/>
          <p:cNvSpPr txBox="1"/>
          <p:nvPr>
            <p:ph idx="1" type="subTitle"/>
          </p:nvPr>
        </p:nvSpPr>
        <p:spPr>
          <a:xfrm>
            <a:off x="706649" y="2350104"/>
            <a:ext cx="5648100" cy="39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207" name="Google Shape;207;p6"/>
          <p:cNvGrpSpPr/>
          <p:nvPr/>
        </p:nvGrpSpPr>
        <p:grpSpPr>
          <a:xfrm>
            <a:off x="3963663" y="-2091225"/>
            <a:ext cx="8043475" cy="8043475"/>
            <a:chOff x="1241175" y="-1300650"/>
            <a:chExt cx="8043475" cy="8043475"/>
          </a:xfrm>
        </p:grpSpPr>
        <p:sp>
          <p:nvSpPr>
            <p:cNvPr id="208" name="Google Shape;208;p6"/>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6"/>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6"/>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6"/>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6"/>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6"/>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6"/>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5" name="Google Shape;215;p6"/>
          <p:cNvGrpSpPr/>
          <p:nvPr/>
        </p:nvGrpSpPr>
        <p:grpSpPr>
          <a:xfrm>
            <a:off x="551187" y="193699"/>
            <a:ext cx="609540" cy="583574"/>
            <a:chOff x="3105300" y="593625"/>
            <a:chExt cx="256800" cy="245850"/>
          </a:xfrm>
        </p:grpSpPr>
        <p:sp>
          <p:nvSpPr>
            <p:cNvPr id="216" name="Google Shape;216;p6"/>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6"/>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6"/>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6"/>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0" name="Google Shape;220;p6"/>
          <p:cNvGrpSpPr/>
          <p:nvPr/>
        </p:nvGrpSpPr>
        <p:grpSpPr>
          <a:xfrm>
            <a:off x="706662" y="4516977"/>
            <a:ext cx="456233" cy="335251"/>
            <a:chOff x="8353512" y="4107552"/>
            <a:chExt cx="456233" cy="335251"/>
          </a:xfrm>
        </p:grpSpPr>
        <p:sp>
          <p:nvSpPr>
            <p:cNvPr id="221" name="Google Shape;221;p6"/>
            <p:cNvSpPr/>
            <p:nvPr/>
          </p:nvSpPr>
          <p:spPr>
            <a:xfrm>
              <a:off x="8353512" y="4162027"/>
              <a:ext cx="159778" cy="158864"/>
            </a:xfrm>
            <a:custGeom>
              <a:rect b="b" l="l" r="r" t="t"/>
              <a:pathLst>
                <a:path extrusionOk="0" h="3272" w="3291">
                  <a:moveTo>
                    <a:pt x="0" y="0"/>
                  </a:moveTo>
                  <a:lnTo>
                    <a:pt x="0" y="3272"/>
                  </a:lnTo>
                  <a:lnTo>
                    <a:pt x="3291" y="3272"/>
                  </a:lnTo>
                  <a:lnTo>
                    <a:pt x="3291"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6"/>
            <p:cNvSpPr/>
            <p:nvPr/>
          </p:nvSpPr>
          <p:spPr>
            <a:xfrm>
              <a:off x="8452315" y="4256216"/>
              <a:ext cx="185655" cy="186587"/>
            </a:xfrm>
            <a:custGeom>
              <a:rect b="b" l="l" r="r" t="t"/>
              <a:pathLst>
                <a:path extrusionOk="0" h="3843" w="3824">
                  <a:moveTo>
                    <a:pt x="1" y="0"/>
                  </a:moveTo>
                  <a:lnTo>
                    <a:pt x="1" y="3843"/>
                  </a:lnTo>
                  <a:lnTo>
                    <a:pt x="3824" y="3843"/>
                  </a:lnTo>
                  <a:lnTo>
                    <a:pt x="3824"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6"/>
            <p:cNvSpPr/>
            <p:nvPr/>
          </p:nvSpPr>
          <p:spPr>
            <a:xfrm>
              <a:off x="8616710" y="4107552"/>
              <a:ext cx="193035" cy="193045"/>
            </a:xfrm>
            <a:custGeom>
              <a:rect b="b" l="l" r="r" t="t"/>
              <a:pathLst>
                <a:path extrusionOk="0" h="3976" w="3976">
                  <a:moveTo>
                    <a:pt x="0" y="0"/>
                  </a:moveTo>
                  <a:lnTo>
                    <a:pt x="0" y="3975"/>
                  </a:lnTo>
                  <a:lnTo>
                    <a:pt x="3976" y="3975"/>
                  </a:lnTo>
                  <a:lnTo>
                    <a:pt x="3976"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4" name="Google Shape;224;p6"/>
          <p:cNvGrpSpPr/>
          <p:nvPr/>
        </p:nvGrpSpPr>
        <p:grpSpPr>
          <a:xfrm>
            <a:off x="196508" y="2739893"/>
            <a:ext cx="232368" cy="974454"/>
            <a:chOff x="2546733" y="2525280"/>
            <a:chExt cx="232368" cy="974454"/>
          </a:xfrm>
        </p:grpSpPr>
        <p:sp>
          <p:nvSpPr>
            <p:cNvPr id="225" name="Google Shape;225;p6"/>
            <p:cNvSpPr/>
            <p:nvPr/>
          </p:nvSpPr>
          <p:spPr>
            <a:xfrm>
              <a:off x="2688157" y="252528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6"/>
            <p:cNvSpPr/>
            <p:nvPr/>
          </p:nvSpPr>
          <p:spPr>
            <a:xfrm>
              <a:off x="2688157" y="270789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6"/>
            <p:cNvSpPr/>
            <p:nvPr/>
          </p:nvSpPr>
          <p:spPr>
            <a:xfrm>
              <a:off x="2688157" y="289050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6"/>
            <p:cNvSpPr/>
            <p:nvPr/>
          </p:nvSpPr>
          <p:spPr>
            <a:xfrm>
              <a:off x="2546733" y="2525280"/>
              <a:ext cx="91712" cy="91712"/>
            </a:xfrm>
            <a:custGeom>
              <a:rect b="b" l="l" r="r" t="t"/>
              <a:pathLst>
                <a:path extrusionOk="0" h="3937" w="3937">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6"/>
            <p:cNvSpPr/>
            <p:nvPr/>
          </p:nvSpPr>
          <p:spPr>
            <a:xfrm>
              <a:off x="2546733" y="2707890"/>
              <a:ext cx="91712" cy="91712"/>
            </a:xfrm>
            <a:custGeom>
              <a:rect b="b" l="l" r="r" t="t"/>
              <a:pathLst>
                <a:path extrusionOk="0" h="3937" w="3937">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6"/>
            <p:cNvSpPr/>
            <p:nvPr/>
          </p:nvSpPr>
          <p:spPr>
            <a:xfrm>
              <a:off x="2546733" y="2889707"/>
              <a:ext cx="91712" cy="91712"/>
            </a:xfrm>
            <a:custGeom>
              <a:rect b="b" l="l" r="r" t="t"/>
              <a:pathLst>
                <a:path extrusionOk="0" h="3937" w="3937">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6"/>
            <p:cNvSpPr/>
            <p:nvPr/>
          </p:nvSpPr>
          <p:spPr>
            <a:xfrm>
              <a:off x="2688157" y="3043571"/>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6"/>
            <p:cNvSpPr/>
            <p:nvPr/>
          </p:nvSpPr>
          <p:spPr>
            <a:xfrm>
              <a:off x="2688157" y="322538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6"/>
            <p:cNvSpPr/>
            <p:nvPr/>
          </p:nvSpPr>
          <p:spPr>
            <a:xfrm>
              <a:off x="2688157" y="340799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6"/>
            <p:cNvSpPr/>
            <p:nvPr/>
          </p:nvSpPr>
          <p:spPr>
            <a:xfrm>
              <a:off x="2546733" y="3043571"/>
              <a:ext cx="91712" cy="90944"/>
            </a:xfrm>
            <a:custGeom>
              <a:rect b="b" l="l" r="r" t="t"/>
              <a:pathLst>
                <a:path extrusionOk="0" h="3904" w="3937">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6"/>
            <p:cNvSpPr/>
            <p:nvPr/>
          </p:nvSpPr>
          <p:spPr>
            <a:xfrm>
              <a:off x="2546733" y="3224620"/>
              <a:ext cx="91712" cy="91712"/>
            </a:xfrm>
            <a:custGeom>
              <a:rect b="b" l="l" r="r" t="t"/>
              <a:pathLst>
                <a:path extrusionOk="0" h="3937" w="3937">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6"/>
            <p:cNvSpPr/>
            <p:nvPr/>
          </p:nvSpPr>
          <p:spPr>
            <a:xfrm>
              <a:off x="2546733" y="3407229"/>
              <a:ext cx="91712" cy="91712"/>
            </a:xfrm>
            <a:custGeom>
              <a:rect b="b" l="l" r="r" t="t"/>
              <a:pathLst>
                <a:path extrusionOk="0" h="3937" w="3937">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7" name="Google Shape;237;p6"/>
          <p:cNvGrpSpPr/>
          <p:nvPr/>
        </p:nvGrpSpPr>
        <p:grpSpPr>
          <a:xfrm>
            <a:off x="4713835" y="193704"/>
            <a:ext cx="3968915" cy="1092688"/>
            <a:chOff x="4713835" y="193704"/>
            <a:chExt cx="3968915" cy="1092688"/>
          </a:xfrm>
        </p:grpSpPr>
        <p:sp>
          <p:nvSpPr>
            <p:cNvPr id="238" name="Google Shape;238;p6"/>
            <p:cNvSpPr/>
            <p:nvPr/>
          </p:nvSpPr>
          <p:spPr>
            <a:xfrm flipH="1">
              <a:off x="6808929" y="1130852"/>
              <a:ext cx="48874" cy="48874"/>
            </a:xfrm>
            <a:custGeom>
              <a:rect b="b" l="l" r="r" t="t"/>
              <a:pathLst>
                <a:path extrusionOk="0" h="2170" w="2170">
                  <a:moveTo>
                    <a:pt x="1068" y="1"/>
                  </a:moveTo>
                  <a:cubicBezTo>
                    <a:pt x="501" y="1"/>
                    <a:pt x="1" y="468"/>
                    <a:pt x="1" y="1102"/>
                  </a:cubicBezTo>
                  <a:cubicBezTo>
                    <a:pt x="1" y="1669"/>
                    <a:pt x="435" y="2169"/>
                    <a:pt x="1068" y="2169"/>
                  </a:cubicBezTo>
                  <a:cubicBezTo>
                    <a:pt x="1669" y="2169"/>
                    <a:pt x="2169" y="1702"/>
                    <a:pt x="2169" y="1102"/>
                  </a:cubicBezTo>
                  <a:cubicBezTo>
                    <a:pt x="2169" y="501"/>
                    <a:pt x="1669" y="1"/>
                    <a:pt x="1068" y="1"/>
                  </a:cubicBezTo>
                  <a:close/>
                </a:path>
              </a:pathLst>
            </a:custGeom>
            <a:solidFill>
              <a:srgbClr val="EDD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6"/>
            <p:cNvSpPr/>
            <p:nvPr/>
          </p:nvSpPr>
          <p:spPr>
            <a:xfrm flipH="1">
              <a:off x="6695483" y="1227023"/>
              <a:ext cx="60135" cy="59369"/>
            </a:xfrm>
            <a:custGeom>
              <a:rect b="b" l="l" r="r" t="t"/>
              <a:pathLst>
                <a:path extrusionOk="0" h="2636" w="2670">
                  <a:moveTo>
                    <a:pt x="1335" y="1"/>
                  </a:moveTo>
                  <a:cubicBezTo>
                    <a:pt x="601" y="1"/>
                    <a:pt x="1" y="568"/>
                    <a:pt x="1" y="1302"/>
                  </a:cubicBezTo>
                  <a:cubicBezTo>
                    <a:pt x="1" y="2069"/>
                    <a:pt x="601" y="2636"/>
                    <a:pt x="1335" y="2636"/>
                  </a:cubicBezTo>
                  <a:cubicBezTo>
                    <a:pt x="2102" y="2636"/>
                    <a:pt x="2669" y="2069"/>
                    <a:pt x="2669" y="1302"/>
                  </a:cubicBezTo>
                  <a:cubicBezTo>
                    <a:pt x="2669" y="568"/>
                    <a:pt x="2035" y="1"/>
                    <a:pt x="1335" y="1"/>
                  </a:cubicBezTo>
                  <a:close/>
                </a:path>
              </a:pathLst>
            </a:custGeom>
            <a:solidFill>
              <a:srgbClr val="EDD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6"/>
            <p:cNvSpPr/>
            <p:nvPr/>
          </p:nvSpPr>
          <p:spPr>
            <a:xfrm flipH="1">
              <a:off x="6630889" y="1003150"/>
              <a:ext cx="143513" cy="121734"/>
            </a:xfrm>
            <a:custGeom>
              <a:rect b="b" l="l" r="r" t="t"/>
              <a:pathLst>
                <a:path extrusionOk="0" h="5405" w="6372">
                  <a:moveTo>
                    <a:pt x="835" y="0"/>
                  </a:moveTo>
                  <a:cubicBezTo>
                    <a:pt x="301" y="0"/>
                    <a:pt x="1" y="534"/>
                    <a:pt x="267" y="968"/>
                  </a:cubicBezTo>
                  <a:lnTo>
                    <a:pt x="2636" y="5104"/>
                  </a:lnTo>
                  <a:cubicBezTo>
                    <a:pt x="2753" y="5304"/>
                    <a:pt x="2969" y="5404"/>
                    <a:pt x="3186" y="5404"/>
                  </a:cubicBezTo>
                  <a:cubicBezTo>
                    <a:pt x="3403" y="5404"/>
                    <a:pt x="3620" y="5304"/>
                    <a:pt x="3737" y="5104"/>
                  </a:cubicBezTo>
                  <a:lnTo>
                    <a:pt x="6138" y="968"/>
                  </a:lnTo>
                  <a:cubicBezTo>
                    <a:pt x="6372" y="534"/>
                    <a:pt x="6072" y="0"/>
                    <a:pt x="5571" y="0"/>
                  </a:cubicBezTo>
                  <a:close/>
                </a:path>
              </a:pathLst>
            </a:custGeom>
            <a:solidFill>
              <a:srgbClr val="EDD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1" name="Google Shape;241;p6"/>
            <p:cNvGrpSpPr/>
            <p:nvPr/>
          </p:nvGrpSpPr>
          <p:grpSpPr>
            <a:xfrm>
              <a:off x="8184044" y="317575"/>
              <a:ext cx="498706" cy="477465"/>
              <a:chOff x="3105300" y="593625"/>
              <a:chExt cx="256800" cy="245850"/>
            </a:xfrm>
          </p:grpSpPr>
          <p:sp>
            <p:nvSpPr>
              <p:cNvPr id="242" name="Google Shape;242;p6"/>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6"/>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6"/>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6"/>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6" name="Google Shape;246;p6"/>
            <p:cNvGrpSpPr/>
            <p:nvPr/>
          </p:nvGrpSpPr>
          <p:grpSpPr>
            <a:xfrm>
              <a:off x="4713835" y="193704"/>
              <a:ext cx="518269" cy="328105"/>
              <a:chOff x="783960" y="4261704"/>
              <a:chExt cx="518269" cy="328105"/>
            </a:xfrm>
          </p:grpSpPr>
          <p:sp>
            <p:nvSpPr>
              <p:cNvPr id="247" name="Google Shape;247;p6"/>
              <p:cNvSpPr/>
              <p:nvPr/>
            </p:nvSpPr>
            <p:spPr>
              <a:xfrm>
                <a:off x="1072397" y="4333585"/>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8" name="Google Shape;248;p6"/>
              <p:cNvGrpSpPr/>
              <p:nvPr/>
            </p:nvGrpSpPr>
            <p:grpSpPr>
              <a:xfrm>
                <a:off x="783960" y="4261704"/>
                <a:ext cx="518269" cy="328105"/>
                <a:chOff x="783960" y="4261704"/>
                <a:chExt cx="518269" cy="328105"/>
              </a:xfrm>
            </p:grpSpPr>
            <p:sp>
              <p:nvSpPr>
                <p:cNvPr id="249" name="Google Shape;249;p6"/>
                <p:cNvSpPr/>
                <p:nvPr/>
              </p:nvSpPr>
              <p:spPr>
                <a:xfrm>
                  <a:off x="1216509" y="4325297"/>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6"/>
                <p:cNvSpPr/>
                <p:nvPr/>
              </p:nvSpPr>
              <p:spPr>
                <a:xfrm>
                  <a:off x="1057995" y="4504061"/>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6"/>
                <p:cNvSpPr/>
                <p:nvPr/>
              </p:nvSpPr>
              <p:spPr>
                <a:xfrm>
                  <a:off x="883495" y="4261704"/>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6"/>
                <p:cNvSpPr/>
                <p:nvPr/>
              </p:nvSpPr>
              <p:spPr>
                <a:xfrm>
                  <a:off x="783960" y="4360326"/>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253" name="Google Shape;253;p6"/>
          <p:cNvGrpSpPr/>
          <p:nvPr/>
        </p:nvGrpSpPr>
        <p:grpSpPr>
          <a:xfrm>
            <a:off x="2574719" y="4105346"/>
            <a:ext cx="2873150" cy="840725"/>
            <a:chOff x="2574719" y="4105346"/>
            <a:chExt cx="2873150" cy="840725"/>
          </a:xfrm>
        </p:grpSpPr>
        <p:sp>
          <p:nvSpPr>
            <p:cNvPr id="254" name="Google Shape;254;p6"/>
            <p:cNvSpPr/>
            <p:nvPr/>
          </p:nvSpPr>
          <p:spPr>
            <a:xfrm flipH="1">
              <a:off x="3202782" y="4245706"/>
              <a:ext cx="120991" cy="105946"/>
            </a:xfrm>
            <a:custGeom>
              <a:rect b="b" l="l" r="r" t="t"/>
              <a:pathLst>
                <a:path extrusionOk="0" h="4704" w="5372">
                  <a:moveTo>
                    <a:pt x="2683" y="1"/>
                  </a:moveTo>
                  <a:cubicBezTo>
                    <a:pt x="1942" y="1"/>
                    <a:pt x="1202" y="346"/>
                    <a:pt x="735" y="976"/>
                  </a:cubicBezTo>
                  <a:cubicBezTo>
                    <a:pt x="1" y="2010"/>
                    <a:pt x="234" y="3511"/>
                    <a:pt x="1302" y="4278"/>
                  </a:cubicBezTo>
                  <a:cubicBezTo>
                    <a:pt x="1705" y="4565"/>
                    <a:pt x="2179" y="4704"/>
                    <a:pt x="2651" y="4704"/>
                  </a:cubicBezTo>
                  <a:cubicBezTo>
                    <a:pt x="3389" y="4704"/>
                    <a:pt x="4123" y="4363"/>
                    <a:pt x="4571" y="3711"/>
                  </a:cubicBezTo>
                  <a:cubicBezTo>
                    <a:pt x="5371" y="2677"/>
                    <a:pt x="5138" y="1176"/>
                    <a:pt x="4037" y="442"/>
                  </a:cubicBezTo>
                  <a:cubicBezTo>
                    <a:pt x="3633" y="143"/>
                    <a:pt x="3158" y="1"/>
                    <a:pt x="26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6"/>
            <p:cNvSpPr/>
            <p:nvPr/>
          </p:nvSpPr>
          <p:spPr>
            <a:xfrm flipH="1">
              <a:off x="2770057" y="4105346"/>
              <a:ext cx="101441" cy="88784"/>
            </a:xfrm>
            <a:custGeom>
              <a:rect b="b" l="l" r="r" t="t"/>
              <a:pathLst>
                <a:path extrusionOk="0" h="3942" w="4504">
                  <a:moveTo>
                    <a:pt x="2246" y="1"/>
                  </a:moveTo>
                  <a:cubicBezTo>
                    <a:pt x="1627" y="1"/>
                    <a:pt x="1020" y="290"/>
                    <a:pt x="634" y="837"/>
                  </a:cubicBezTo>
                  <a:cubicBezTo>
                    <a:pt x="1" y="1704"/>
                    <a:pt x="234" y="2905"/>
                    <a:pt x="1101" y="3572"/>
                  </a:cubicBezTo>
                  <a:cubicBezTo>
                    <a:pt x="1442" y="3821"/>
                    <a:pt x="1833" y="3941"/>
                    <a:pt x="2224" y="3941"/>
                  </a:cubicBezTo>
                  <a:cubicBezTo>
                    <a:pt x="2829" y="3941"/>
                    <a:pt x="3431" y="3652"/>
                    <a:pt x="3837" y="3105"/>
                  </a:cubicBezTo>
                  <a:cubicBezTo>
                    <a:pt x="4504" y="2238"/>
                    <a:pt x="4304" y="1037"/>
                    <a:pt x="3403" y="370"/>
                  </a:cubicBezTo>
                  <a:cubicBezTo>
                    <a:pt x="3050" y="121"/>
                    <a:pt x="2645" y="1"/>
                    <a:pt x="224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6"/>
            <p:cNvSpPr/>
            <p:nvPr/>
          </p:nvSpPr>
          <p:spPr>
            <a:xfrm flipH="1">
              <a:off x="2650598" y="4625774"/>
              <a:ext cx="18806" cy="36622"/>
            </a:xfrm>
            <a:custGeom>
              <a:rect b="b" l="l" r="r" t="t"/>
              <a:pathLst>
                <a:path extrusionOk="0" h="1626" w="835">
                  <a:moveTo>
                    <a:pt x="238" y="0"/>
                  </a:moveTo>
                  <a:cubicBezTo>
                    <a:pt x="215" y="0"/>
                    <a:pt x="191" y="5"/>
                    <a:pt x="168" y="12"/>
                  </a:cubicBezTo>
                  <a:cubicBezTo>
                    <a:pt x="101" y="12"/>
                    <a:pt x="34" y="46"/>
                    <a:pt x="34" y="146"/>
                  </a:cubicBezTo>
                  <a:cubicBezTo>
                    <a:pt x="34" y="179"/>
                    <a:pt x="1" y="246"/>
                    <a:pt x="34" y="279"/>
                  </a:cubicBezTo>
                  <a:lnTo>
                    <a:pt x="434" y="1480"/>
                  </a:lnTo>
                  <a:cubicBezTo>
                    <a:pt x="460" y="1582"/>
                    <a:pt x="544" y="1626"/>
                    <a:pt x="612" y="1626"/>
                  </a:cubicBezTo>
                  <a:cubicBezTo>
                    <a:pt x="633" y="1626"/>
                    <a:pt x="652" y="1622"/>
                    <a:pt x="668" y="1614"/>
                  </a:cubicBezTo>
                  <a:cubicBezTo>
                    <a:pt x="801" y="1580"/>
                    <a:pt x="835" y="1447"/>
                    <a:pt x="801" y="1347"/>
                  </a:cubicBezTo>
                  <a:lnTo>
                    <a:pt x="434" y="146"/>
                  </a:lnTo>
                  <a:cubicBezTo>
                    <a:pt x="383" y="44"/>
                    <a:pt x="313" y="0"/>
                    <a:pt x="23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6"/>
            <p:cNvSpPr/>
            <p:nvPr/>
          </p:nvSpPr>
          <p:spPr>
            <a:xfrm flipH="1">
              <a:off x="2676881" y="4296495"/>
              <a:ext cx="98446" cy="283941"/>
            </a:xfrm>
            <a:custGeom>
              <a:rect b="b" l="l" r="r" t="t"/>
              <a:pathLst>
                <a:path extrusionOk="0" h="12607" w="4371">
                  <a:moveTo>
                    <a:pt x="203" y="0"/>
                  </a:moveTo>
                  <a:cubicBezTo>
                    <a:pt x="180" y="0"/>
                    <a:pt x="157" y="7"/>
                    <a:pt x="134" y="22"/>
                  </a:cubicBezTo>
                  <a:cubicBezTo>
                    <a:pt x="34" y="22"/>
                    <a:pt x="0" y="55"/>
                    <a:pt x="0" y="122"/>
                  </a:cubicBezTo>
                  <a:lnTo>
                    <a:pt x="0" y="256"/>
                  </a:lnTo>
                  <a:lnTo>
                    <a:pt x="801" y="2724"/>
                  </a:lnTo>
                  <a:cubicBezTo>
                    <a:pt x="830" y="2782"/>
                    <a:pt x="883" y="2864"/>
                    <a:pt x="983" y="2864"/>
                  </a:cubicBezTo>
                  <a:cubicBezTo>
                    <a:pt x="999" y="2864"/>
                    <a:pt x="1016" y="2862"/>
                    <a:pt x="1034" y="2857"/>
                  </a:cubicBezTo>
                  <a:cubicBezTo>
                    <a:pt x="1135" y="2857"/>
                    <a:pt x="1201" y="2724"/>
                    <a:pt x="1168" y="2591"/>
                  </a:cubicBezTo>
                  <a:lnTo>
                    <a:pt x="367" y="122"/>
                  </a:lnTo>
                  <a:cubicBezTo>
                    <a:pt x="342" y="71"/>
                    <a:pt x="277" y="0"/>
                    <a:pt x="203" y="0"/>
                  </a:cubicBezTo>
                  <a:close/>
                  <a:moveTo>
                    <a:pt x="1782" y="4871"/>
                  </a:moveTo>
                  <a:cubicBezTo>
                    <a:pt x="1758" y="4871"/>
                    <a:pt x="1732" y="4877"/>
                    <a:pt x="1702" y="4892"/>
                  </a:cubicBezTo>
                  <a:cubicBezTo>
                    <a:pt x="1635" y="4892"/>
                    <a:pt x="1568" y="4926"/>
                    <a:pt x="1568" y="5026"/>
                  </a:cubicBezTo>
                  <a:lnTo>
                    <a:pt x="1568" y="5126"/>
                  </a:lnTo>
                  <a:lnTo>
                    <a:pt x="2369" y="7594"/>
                  </a:lnTo>
                  <a:cubicBezTo>
                    <a:pt x="2398" y="7652"/>
                    <a:pt x="2476" y="7734"/>
                    <a:pt x="2583" y="7734"/>
                  </a:cubicBezTo>
                  <a:cubicBezTo>
                    <a:pt x="2600" y="7734"/>
                    <a:pt x="2617" y="7732"/>
                    <a:pt x="2636" y="7728"/>
                  </a:cubicBezTo>
                  <a:cubicBezTo>
                    <a:pt x="2702" y="7661"/>
                    <a:pt x="2802" y="7594"/>
                    <a:pt x="2736" y="7461"/>
                  </a:cubicBezTo>
                  <a:lnTo>
                    <a:pt x="1968" y="5026"/>
                  </a:lnTo>
                  <a:cubicBezTo>
                    <a:pt x="1917" y="4948"/>
                    <a:pt x="1865" y="4871"/>
                    <a:pt x="1782" y="4871"/>
                  </a:cubicBezTo>
                  <a:close/>
                  <a:moveTo>
                    <a:pt x="3356" y="9754"/>
                  </a:moveTo>
                  <a:cubicBezTo>
                    <a:pt x="3338" y="9754"/>
                    <a:pt x="3321" y="9756"/>
                    <a:pt x="3303" y="9762"/>
                  </a:cubicBezTo>
                  <a:cubicBezTo>
                    <a:pt x="3203" y="9762"/>
                    <a:pt x="3169" y="9796"/>
                    <a:pt x="3169" y="9896"/>
                  </a:cubicBezTo>
                  <a:lnTo>
                    <a:pt x="3169" y="10029"/>
                  </a:lnTo>
                  <a:lnTo>
                    <a:pt x="3970" y="12464"/>
                  </a:lnTo>
                  <a:cubicBezTo>
                    <a:pt x="3997" y="12547"/>
                    <a:pt x="4047" y="12606"/>
                    <a:pt x="4139" y="12606"/>
                  </a:cubicBezTo>
                  <a:cubicBezTo>
                    <a:pt x="4158" y="12606"/>
                    <a:pt x="4180" y="12604"/>
                    <a:pt x="4203" y="12598"/>
                  </a:cubicBezTo>
                  <a:cubicBezTo>
                    <a:pt x="4303" y="12598"/>
                    <a:pt x="4370" y="12464"/>
                    <a:pt x="4337" y="12364"/>
                  </a:cubicBezTo>
                  <a:lnTo>
                    <a:pt x="3536" y="9896"/>
                  </a:lnTo>
                  <a:cubicBezTo>
                    <a:pt x="3509" y="9813"/>
                    <a:pt x="3436" y="9754"/>
                    <a:pt x="3356" y="9754"/>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6"/>
            <p:cNvSpPr/>
            <p:nvPr/>
          </p:nvSpPr>
          <p:spPr>
            <a:xfrm flipH="1">
              <a:off x="2785080" y="4213319"/>
              <a:ext cx="18806" cy="36622"/>
            </a:xfrm>
            <a:custGeom>
              <a:rect b="b" l="l" r="r" t="t"/>
              <a:pathLst>
                <a:path extrusionOk="0" h="1626" w="835">
                  <a:moveTo>
                    <a:pt x="242" y="0"/>
                  </a:moveTo>
                  <a:cubicBezTo>
                    <a:pt x="217" y="0"/>
                    <a:pt x="191" y="5"/>
                    <a:pt x="168" y="12"/>
                  </a:cubicBezTo>
                  <a:lnTo>
                    <a:pt x="68" y="146"/>
                  </a:lnTo>
                  <a:cubicBezTo>
                    <a:pt x="68" y="213"/>
                    <a:pt x="1" y="246"/>
                    <a:pt x="68" y="279"/>
                  </a:cubicBezTo>
                  <a:lnTo>
                    <a:pt x="434" y="1480"/>
                  </a:lnTo>
                  <a:cubicBezTo>
                    <a:pt x="460" y="1582"/>
                    <a:pt x="544" y="1626"/>
                    <a:pt x="612" y="1626"/>
                  </a:cubicBezTo>
                  <a:cubicBezTo>
                    <a:pt x="633" y="1626"/>
                    <a:pt x="652" y="1621"/>
                    <a:pt x="668" y="1614"/>
                  </a:cubicBezTo>
                  <a:cubicBezTo>
                    <a:pt x="801" y="1580"/>
                    <a:pt x="835" y="1447"/>
                    <a:pt x="801" y="1347"/>
                  </a:cubicBezTo>
                  <a:lnTo>
                    <a:pt x="434" y="146"/>
                  </a:lnTo>
                  <a:cubicBezTo>
                    <a:pt x="409" y="44"/>
                    <a:pt x="325" y="0"/>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6"/>
            <p:cNvSpPr/>
            <p:nvPr/>
          </p:nvSpPr>
          <p:spPr>
            <a:xfrm flipH="1">
              <a:off x="2574719" y="4681314"/>
              <a:ext cx="107455" cy="95540"/>
            </a:xfrm>
            <a:custGeom>
              <a:rect b="b" l="l" r="r" t="t"/>
              <a:pathLst>
                <a:path extrusionOk="0" h="4242" w="4771">
                  <a:moveTo>
                    <a:pt x="2410" y="0"/>
                  </a:moveTo>
                  <a:cubicBezTo>
                    <a:pt x="1752" y="0"/>
                    <a:pt x="1097" y="310"/>
                    <a:pt x="668" y="882"/>
                  </a:cubicBezTo>
                  <a:cubicBezTo>
                    <a:pt x="1" y="1850"/>
                    <a:pt x="201" y="3151"/>
                    <a:pt x="1168" y="3851"/>
                  </a:cubicBezTo>
                  <a:cubicBezTo>
                    <a:pt x="1536" y="4114"/>
                    <a:pt x="1960" y="4242"/>
                    <a:pt x="2382" y="4242"/>
                  </a:cubicBezTo>
                  <a:cubicBezTo>
                    <a:pt x="3033" y="4242"/>
                    <a:pt x="3679" y="3937"/>
                    <a:pt x="4104" y="3351"/>
                  </a:cubicBezTo>
                  <a:cubicBezTo>
                    <a:pt x="4771" y="2383"/>
                    <a:pt x="4537" y="1116"/>
                    <a:pt x="3603" y="382"/>
                  </a:cubicBezTo>
                  <a:cubicBezTo>
                    <a:pt x="3242" y="124"/>
                    <a:pt x="2825" y="0"/>
                    <a:pt x="241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6"/>
            <p:cNvSpPr/>
            <p:nvPr/>
          </p:nvSpPr>
          <p:spPr>
            <a:xfrm flipH="1">
              <a:off x="5377981" y="4700959"/>
              <a:ext cx="9775" cy="130000"/>
            </a:xfrm>
            <a:custGeom>
              <a:rect b="b" l="l" r="r" t="t"/>
              <a:pathLst>
                <a:path extrusionOk="0" h="5772" w="434">
                  <a:moveTo>
                    <a:pt x="200" y="1"/>
                  </a:moveTo>
                  <a:cubicBezTo>
                    <a:pt x="67" y="1"/>
                    <a:pt x="0" y="101"/>
                    <a:pt x="0" y="201"/>
                  </a:cubicBezTo>
                  <a:lnTo>
                    <a:pt x="0" y="5538"/>
                  </a:lnTo>
                  <a:cubicBezTo>
                    <a:pt x="0" y="5672"/>
                    <a:pt x="67" y="5772"/>
                    <a:pt x="200" y="5772"/>
                  </a:cubicBezTo>
                  <a:cubicBezTo>
                    <a:pt x="334" y="5772"/>
                    <a:pt x="434" y="5672"/>
                    <a:pt x="400" y="5538"/>
                  </a:cubicBezTo>
                  <a:lnTo>
                    <a:pt x="400" y="201"/>
                  </a:lnTo>
                  <a:cubicBezTo>
                    <a:pt x="400" y="101"/>
                    <a:pt x="334" y="1"/>
                    <a:pt x="200" y="1"/>
                  </a:cubicBezTo>
                  <a:close/>
                </a:path>
              </a:pathLst>
            </a:custGeom>
            <a:solidFill>
              <a:srgbClr val="EDD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6"/>
            <p:cNvSpPr/>
            <p:nvPr/>
          </p:nvSpPr>
          <p:spPr>
            <a:xfrm flipH="1">
              <a:off x="5318612" y="4761072"/>
              <a:ext cx="129257" cy="9797"/>
            </a:xfrm>
            <a:custGeom>
              <a:rect b="b" l="l" r="r" t="t"/>
              <a:pathLst>
                <a:path extrusionOk="0" h="435" w="5739">
                  <a:moveTo>
                    <a:pt x="201" y="0"/>
                  </a:moveTo>
                  <a:cubicBezTo>
                    <a:pt x="67" y="0"/>
                    <a:pt x="1" y="100"/>
                    <a:pt x="1" y="201"/>
                  </a:cubicBezTo>
                  <a:cubicBezTo>
                    <a:pt x="1" y="334"/>
                    <a:pt x="67" y="434"/>
                    <a:pt x="201" y="434"/>
                  </a:cubicBezTo>
                  <a:lnTo>
                    <a:pt x="5538" y="434"/>
                  </a:lnTo>
                  <a:cubicBezTo>
                    <a:pt x="5671" y="434"/>
                    <a:pt x="5738" y="334"/>
                    <a:pt x="5738" y="201"/>
                  </a:cubicBezTo>
                  <a:cubicBezTo>
                    <a:pt x="5738" y="100"/>
                    <a:pt x="5671" y="0"/>
                    <a:pt x="5538" y="0"/>
                  </a:cubicBezTo>
                  <a:close/>
                </a:path>
              </a:pathLst>
            </a:custGeom>
            <a:solidFill>
              <a:srgbClr val="EDD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6"/>
            <p:cNvSpPr/>
            <p:nvPr/>
          </p:nvSpPr>
          <p:spPr>
            <a:xfrm>
              <a:off x="5231472" y="4848999"/>
              <a:ext cx="95315" cy="97072"/>
            </a:xfrm>
            <a:custGeom>
              <a:rect b="b" l="l" r="r" t="t"/>
              <a:pathLst>
                <a:path extrusionOk="0" h="4310" w="4232">
                  <a:moveTo>
                    <a:pt x="509" y="0"/>
                  </a:moveTo>
                  <a:cubicBezTo>
                    <a:pt x="251" y="0"/>
                    <a:pt x="1" y="255"/>
                    <a:pt x="28" y="533"/>
                  </a:cubicBezTo>
                  <a:lnTo>
                    <a:pt x="495" y="3902"/>
                  </a:lnTo>
                  <a:cubicBezTo>
                    <a:pt x="518" y="4153"/>
                    <a:pt x="728" y="4310"/>
                    <a:pt x="944" y="4310"/>
                  </a:cubicBezTo>
                  <a:cubicBezTo>
                    <a:pt x="1044" y="4310"/>
                    <a:pt x="1145" y="4276"/>
                    <a:pt x="1229" y="4202"/>
                  </a:cubicBezTo>
                  <a:lnTo>
                    <a:pt x="3965" y="2101"/>
                  </a:lnTo>
                  <a:cubicBezTo>
                    <a:pt x="4231" y="1901"/>
                    <a:pt x="4165" y="1434"/>
                    <a:pt x="3831" y="1300"/>
                  </a:cubicBezTo>
                  <a:lnTo>
                    <a:pt x="662" y="33"/>
                  </a:lnTo>
                  <a:cubicBezTo>
                    <a:pt x="612" y="10"/>
                    <a:pt x="560" y="0"/>
                    <a:pt x="509" y="0"/>
                  </a:cubicBezTo>
                  <a:close/>
                </a:path>
              </a:pathLst>
            </a:custGeom>
            <a:solidFill>
              <a:srgbClr val="EDD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
    <p:spTree>
      <p:nvGrpSpPr>
        <p:cNvPr id="263" name="Shape 263"/>
        <p:cNvGrpSpPr/>
        <p:nvPr/>
      </p:nvGrpSpPr>
      <p:grpSpPr>
        <a:xfrm>
          <a:off x="0" y="0"/>
          <a:ext cx="0" cy="0"/>
          <a:chOff x="0" y="0"/>
          <a:chExt cx="0" cy="0"/>
        </a:xfrm>
      </p:grpSpPr>
      <p:sp>
        <p:nvSpPr>
          <p:cNvPr id="264" name="Google Shape;264;p7"/>
          <p:cNvSpPr txBox="1"/>
          <p:nvPr>
            <p:ph type="title"/>
          </p:nvPr>
        </p:nvSpPr>
        <p:spPr>
          <a:xfrm>
            <a:off x="4572000" y="1818400"/>
            <a:ext cx="3267900" cy="50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a:solidFill>
                  <a:schemeClr val="accen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65" name="Google Shape;265;p7"/>
          <p:cNvSpPr txBox="1"/>
          <p:nvPr>
            <p:ph idx="1" type="subTitle"/>
          </p:nvPr>
        </p:nvSpPr>
        <p:spPr>
          <a:xfrm>
            <a:off x="4572000" y="2325775"/>
            <a:ext cx="3267900" cy="101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266" name="Google Shape;266;p7"/>
          <p:cNvGrpSpPr/>
          <p:nvPr/>
        </p:nvGrpSpPr>
        <p:grpSpPr>
          <a:xfrm>
            <a:off x="4846105" y="-5016964"/>
            <a:ext cx="8043475" cy="8043475"/>
            <a:chOff x="1241175" y="-1300650"/>
            <a:chExt cx="8043475" cy="8043475"/>
          </a:xfrm>
        </p:grpSpPr>
        <p:sp>
          <p:nvSpPr>
            <p:cNvPr id="267" name="Google Shape;267;p7"/>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7"/>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7"/>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7"/>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7"/>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7"/>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7"/>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 name="Google Shape;274;p7"/>
          <p:cNvGrpSpPr/>
          <p:nvPr/>
        </p:nvGrpSpPr>
        <p:grpSpPr>
          <a:xfrm>
            <a:off x="218646" y="193704"/>
            <a:ext cx="8696480" cy="4783211"/>
            <a:chOff x="218646" y="193704"/>
            <a:chExt cx="8696480" cy="4783211"/>
          </a:xfrm>
        </p:grpSpPr>
        <p:grpSp>
          <p:nvGrpSpPr>
            <p:cNvPr id="275" name="Google Shape;275;p7"/>
            <p:cNvGrpSpPr/>
            <p:nvPr/>
          </p:nvGrpSpPr>
          <p:grpSpPr>
            <a:xfrm>
              <a:off x="4713835" y="193704"/>
              <a:ext cx="518269" cy="328105"/>
              <a:chOff x="783960" y="4261704"/>
              <a:chExt cx="518269" cy="328105"/>
            </a:xfrm>
          </p:grpSpPr>
          <p:sp>
            <p:nvSpPr>
              <p:cNvPr id="276" name="Google Shape;276;p7"/>
              <p:cNvSpPr/>
              <p:nvPr/>
            </p:nvSpPr>
            <p:spPr>
              <a:xfrm>
                <a:off x="1072397" y="4333585"/>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7" name="Google Shape;277;p7"/>
              <p:cNvGrpSpPr/>
              <p:nvPr/>
            </p:nvGrpSpPr>
            <p:grpSpPr>
              <a:xfrm>
                <a:off x="783960" y="4261704"/>
                <a:ext cx="518269" cy="328105"/>
                <a:chOff x="783960" y="4261704"/>
                <a:chExt cx="518269" cy="328105"/>
              </a:xfrm>
            </p:grpSpPr>
            <p:sp>
              <p:nvSpPr>
                <p:cNvPr id="278" name="Google Shape;278;p7"/>
                <p:cNvSpPr/>
                <p:nvPr/>
              </p:nvSpPr>
              <p:spPr>
                <a:xfrm>
                  <a:off x="1216509" y="4325297"/>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7"/>
                <p:cNvSpPr/>
                <p:nvPr/>
              </p:nvSpPr>
              <p:spPr>
                <a:xfrm>
                  <a:off x="1057995" y="4504061"/>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7"/>
                <p:cNvSpPr/>
                <p:nvPr/>
              </p:nvSpPr>
              <p:spPr>
                <a:xfrm>
                  <a:off x="883495" y="4261704"/>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7"/>
                <p:cNvSpPr/>
                <p:nvPr/>
              </p:nvSpPr>
              <p:spPr>
                <a:xfrm>
                  <a:off x="783960" y="4360326"/>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82" name="Google Shape;282;p7"/>
            <p:cNvGrpSpPr/>
            <p:nvPr/>
          </p:nvGrpSpPr>
          <p:grpSpPr>
            <a:xfrm>
              <a:off x="8682758" y="1527568"/>
              <a:ext cx="232368" cy="974454"/>
              <a:chOff x="2546733" y="2525280"/>
              <a:chExt cx="232368" cy="974454"/>
            </a:xfrm>
          </p:grpSpPr>
          <p:sp>
            <p:nvSpPr>
              <p:cNvPr id="283" name="Google Shape;283;p7"/>
              <p:cNvSpPr/>
              <p:nvPr/>
            </p:nvSpPr>
            <p:spPr>
              <a:xfrm>
                <a:off x="2688157" y="252528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7"/>
              <p:cNvSpPr/>
              <p:nvPr/>
            </p:nvSpPr>
            <p:spPr>
              <a:xfrm>
                <a:off x="2688157" y="270789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7"/>
              <p:cNvSpPr/>
              <p:nvPr/>
            </p:nvSpPr>
            <p:spPr>
              <a:xfrm>
                <a:off x="2688157" y="289050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7"/>
              <p:cNvSpPr/>
              <p:nvPr/>
            </p:nvSpPr>
            <p:spPr>
              <a:xfrm>
                <a:off x="2546733" y="2525280"/>
                <a:ext cx="91712" cy="91712"/>
              </a:xfrm>
              <a:custGeom>
                <a:rect b="b" l="l" r="r" t="t"/>
                <a:pathLst>
                  <a:path extrusionOk="0" h="3937" w="3937">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7"/>
              <p:cNvSpPr/>
              <p:nvPr/>
            </p:nvSpPr>
            <p:spPr>
              <a:xfrm>
                <a:off x="2546733" y="2707890"/>
                <a:ext cx="91712" cy="91712"/>
              </a:xfrm>
              <a:custGeom>
                <a:rect b="b" l="l" r="r" t="t"/>
                <a:pathLst>
                  <a:path extrusionOk="0" h="3937" w="3937">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7"/>
              <p:cNvSpPr/>
              <p:nvPr/>
            </p:nvSpPr>
            <p:spPr>
              <a:xfrm>
                <a:off x="2546733" y="2889707"/>
                <a:ext cx="91712" cy="91712"/>
              </a:xfrm>
              <a:custGeom>
                <a:rect b="b" l="l" r="r" t="t"/>
                <a:pathLst>
                  <a:path extrusionOk="0" h="3937" w="3937">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7"/>
              <p:cNvSpPr/>
              <p:nvPr/>
            </p:nvSpPr>
            <p:spPr>
              <a:xfrm>
                <a:off x="2688157" y="3043571"/>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7"/>
              <p:cNvSpPr/>
              <p:nvPr/>
            </p:nvSpPr>
            <p:spPr>
              <a:xfrm>
                <a:off x="2688157" y="322538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7"/>
              <p:cNvSpPr/>
              <p:nvPr/>
            </p:nvSpPr>
            <p:spPr>
              <a:xfrm>
                <a:off x="2688157" y="340799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7"/>
              <p:cNvSpPr/>
              <p:nvPr/>
            </p:nvSpPr>
            <p:spPr>
              <a:xfrm>
                <a:off x="2546733" y="3043571"/>
                <a:ext cx="91712" cy="90944"/>
              </a:xfrm>
              <a:custGeom>
                <a:rect b="b" l="l" r="r" t="t"/>
                <a:pathLst>
                  <a:path extrusionOk="0" h="3904" w="3937">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7"/>
              <p:cNvSpPr/>
              <p:nvPr/>
            </p:nvSpPr>
            <p:spPr>
              <a:xfrm>
                <a:off x="2546733" y="3224620"/>
                <a:ext cx="91712" cy="91712"/>
              </a:xfrm>
              <a:custGeom>
                <a:rect b="b" l="l" r="r" t="t"/>
                <a:pathLst>
                  <a:path extrusionOk="0" h="3937" w="3937">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7"/>
              <p:cNvSpPr/>
              <p:nvPr/>
            </p:nvSpPr>
            <p:spPr>
              <a:xfrm>
                <a:off x="2546733" y="3407229"/>
                <a:ext cx="91712" cy="91712"/>
              </a:xfrm>
              <a:custGeom>
                <a:rect b="b" l="l" r="r" t="t"/>
                <a:pathLst>
                  <a:path extrusionOk="0" h="3937" w="3937">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5" name="Google Shape;295;p7"/>
            <p:cNvGrpSpPr/>
            <p:nvPr/>
          </p:nvGrpSpPr>
          <p:grpSpPr>
            <a:xfrm>
              <a:off x="7782584" y="4327634"/>
              <a:ext cx="648306" cy="649281"/>
              <a:chOff x="5022684" y="4300597"/>
              <a:chExt cx="648306" cy="649281"/>
            </a:xfrm>
          </p:grpSpPr>
          <p:sp>
            <p:nvSpPr>
              <p:cNvPr id="296" name="Google Shape;296;p7"/>
              <p:cNvSpPr/>
              <p:nvPr/>
            </p:nvSpPr>
            <p:spPr>
              <a:xfrm>
                <a:off x="5022684" y="4300597"/>
                <a:ext cx="235516" cy="235528"/>
              </a:xfrm>
              <a:custGeom>
                <a:rect b="b" l="l" r="r" t="t"/>
                <a:pathLst>
                  <a:path extrusionOk="0" h="4851" w="4851">
                    <a:moveTo>
                      <a:pt x="0" y="1"/>
                    </a:moveTo>
                    <a:lnTo>
                      <a:pt x="0" y="4851"/>
                    </a:lnTo>
                    <a:lnTo>
                      <a:pt x="4850" y="4851"/>
                    </a:lnTo>
                    <a:lnTo>
                      <a:pt x="4850"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7"/>
              <p:cNvSpPr/>
              <p:nvPr/>
            </p:nvSpPr>
            <p:spPr>
              <a:xfrm>
                <a:off x="5157512" y="4434502"/>
                <a:ext cx="166235" cy="166292"/>
              </a:xfrm>
              <a:custGeom>
                <a:rect b="b" l="l" r="r" t="t"/>
                <a:pathLst>
                  <a:path extrusionOk="0" h="3425" w="3424">
                    <a:moveTo>
                      <a:pt x="0" y="1"/>
                    </a:moveTo>
                    <a:lnTo>
                      <a:pt x="0" y="3424"/>
                    </a:lnTo>
                    <a:lnTo>
                      <a:pt x="3424" y="3424"/>
                    </a:lnTo>
                    <a:lnTo>
                      <a:pt x="342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7"/>
              <p:cNvSpPr/>
              <p:nvPr/>
            </p:nvSpPr>
            <p:spPr>
              <a:xfrm>
                <a:off x="5569375" y="4434502"/>
                <a:ext cx="101615" cy="101620"/>
              </a:xfrm>
              <a:custGeom>
                <a:rect b="b" l="l" r="r" t="t"/>
                <a:pathLst>
                  <a:path extrusionOk="0" h="2093" w="2093">
                    <a:moveTo>
                      <a:pt x="0" y="1"/>
                    </a:moveTo>
                    <a:lnTo>
                      <a:pt x="0" y="2093"/>
                    </a:lnTo>
                    <a:lnTo>
                      <a:pt x="2093" y="2093"/>
                    </a:lnTo>
                    <a:lnTo>
                      <a:pt x="2093"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7"/>
              <p:cNvSpPr/>
              <p:nvPr/>
            </p:nvSpPr>
            <p:spPr>
              <a:xfrm>
                <a:off x="5294185" y="4811309"/>
                <a:ext cx="138562" cy="138569"/>
              </a:xfrm>
              <a:custGeom>
                <a:rect b="b" l="l" r="r" t="t"/>
                <a:pathLst>
                  <a:path extrusionOk="0" h="2854" w="2854">
                    <a:moveTo>
                      <a:pt x="0" y="0"/>
                    </a:moveTo>
                    <a:lnTo>
                      <a:pt x="0" y="2853"/>
                    </a:lnTo>
                    <a:lnTo>
                      <a:pt x="2853" y="2853"/>
                    </a:lnTo>
                    <a:lnTo>
                      <a:pt x="2853"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0" name="Google Shape;300;p7"/>
            <p:cNvGrpSpPr/>
            <p:nvPr/>
          </p:nvGrpSpPr>
          <p:grpSpPr>
            <a:xfrm>
              <a:off x="713110" y="4532091"/>
              <a:ext cx="365869" cy="328105"/>
              <a:chOff x="7194285" y="1228366"/>
              <a:chExt cx="365869" cy="328105"/>
            </a:xfrm>
          </p:grpSpPr>
          <p:sp>
            <p:nvSpPr>
              <p:cNvPr id="301" name="Google Shape;301;p7"/>
              <p:cNvSpPr/>
              <p:nvPr/>
            </p:nvSpPr>
            <p:spPr>
              <a:xfrm>
                <a:off x="7474434" y="1291960"/>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7"/>
              <p:cNvSpPr/>
              <p:nvPr/>
            </p:nvSpPr>
            <p:spPr>
              <a:xfrm>
                <a:off x="7315920" y="1470723"/>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7"/>
              <p:cNvSpPr/>
              <p:nvPr/>
            </p:nvSpPr>
            <p:spPr>
              <a:xfrm>
                <a:off x="7293820" y="1228366"/>
                <a:ext cx="15691" cy="213817"/>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7"/>
              <p:cNvSpPr/>
              <p:nvPr/>
            </p:nvSpPr>
            <p:spPr>
              <a:xfrm>
                <a:off x="7194285" y="1326989"/>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5" name="Google Shape;305;p7"/>
            <p:cNvSpPr/>
            <p:nvPr/>
          </p:nvSpPr>
          <p:spPr>
            <a:xfrm>
              <a:off x="8656805" y="3631260"/>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6" name="Google Shape;306;p7"/>
            <p:cNvGrpSpPr/>
            <p:nvPr/>
          </p:nvGrpSpPr>
          <p:grpSpPr>
            <a:xfrm>
              <a:off x="218646" y="488887"/>
              <a:ext cx="355723" cy="1888212"/>
              <a:chOff x="124471" y="1153724"/>
              <a:chExt cx="355723" cy="1888212"/>
            </a:xfrm>
          </p:grpSpPr>
          <p:sp>
            <p:nvSpPr>
              <p:cNvPr id="307" name="Google Shape;307;p7"/>
              <p:cNvSpPr/>
              <p:nvPr/>
            </p:nvSpPr>
            <p:spPr>
              <a:xfrm>
                <a:off x="224005" y="115372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7"/>
              <p:cNvSpPr/>
              <p:nvPr/>
            </p:nvSpPr>
            <p:spPr>
              <a:xfrm>
                <a:off x="124471" y="125140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7"/>
              <p:cNvSpPr/>
              <p:nvPr/>
            </p:nvSpPr>
            <p:spPr>
              <a:xfrm>
                <a:off x="323843" y="139555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7"/>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7"/>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2" name="Google Shape;312;p7"/>
            <p:cNvGrpSpPr/>
            <p:nvPr/>
          </p:nvGrpSpPr>
          <p:grpSpPr>
            <a:xfrm>
              <a:off x="3655937" y="4360499"/>
              <a:ext cx="609540" cy="583574"/>
              <a:chOff x="3105300" y="593625"/>
              <a:chExt cx="256800" cy="245850"/>
            </a:xfrm>
          </p:grpSpPr>
          <p:sp>
            <p:nvSpPr>
              <p:cNvPr id="313" name="Google Shape;313;p7"/>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7"/>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7"/>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7"/>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_1">
    <p:spTree>
      <p:nvGrpSpPr>
        <p:cNvPr id="317" name="Shape 317"/>
        <p:cNvGrpSpPr/>
        <p:nvPr/>
      </p:nvGrpSpPr>
      <p:grpSpPr>
        <a:xfrm>
          <a:off x="0" y="0"/>
          <a:ext cx="0" cy="0"/>
          <a:chOff x="0" y="0"/>
          <a:chExt cx="0" cy="0"/>
        </a:xfrm>
      </p:grpSpPr>
      <p:sp>
        <p:nvSpPr>
          <p:cNvPr id="318" name="Google Shape;318;p8"/>
          <p:cNvSpPr txBox="1"/>
          <p:nvPr>
            <p:ph type="title"/>
          </p:nvPr>
        </p:nvSpPr>
        <p:spPr>
          <a:xfrm>
            <a:off x="1309777" y="1818400"/>
            <a:ext cx="3267900" cy="5073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200"/>
              <a:buNone/>
              <a:defRPr>
                <a:solidFill>
                  <a:schemeClr val="lt2"/>
                </a:solidFill>
              </a:defRPr>
            </a:lvl1pPr>
            <a:lvl2pPr lvl="1" algn="r">
              <a:lnSpc>
                <a:spcPct val="100000"/>
              </a:lnSpc>
              <a:spcBef>
                <a:spcPts val="0"/>
              </a:spcBef>
              <a:spcAft>
                <a:spcPts val="0"/>
              </a:spcAft>
              <a:buSzPts val="3500"/>
              <a:buNone/>
              <a:defRPr/>
            </a:lvl2pPr>
            <a:lvl3pPr lvl="2" algn="r">
              <a:lnSpc>
                <a:spcPct val="100000"/>
              </a:lnSpc>
              <a:spcBef>
                <a:spcPts val="0"/>
              </a:spcBef>
              <a:spcAft>
                <a:spcPts val="0"/>
              </a:spcAft>
              <a:buSzPts val="3500"/>
              <a:buNone/>
              <a:defRPr/>
            </a:lvl3pPr>
            <a:lvl4pPr lvl="3" algn="r">
              <a:lnSpc>
                <a:spcPct val="100000"/>
              </a:lnSpc>
              <a:spcBef>
                <a:spcPts val="0"/>
              </a:spcBef>
              <a:spcAft>
                <a:spcPts val="0"/>
              </a:spcAft>
              <a:buSzPts val="3500"/>
              <a:buNone/>
              <a:defRPr/>
            </a:lvl4pPr>
            <a:lvl5pPr lvl="4" algn="r">
              <a:lnSpc>
                <a:spcPct val="100000"/>
              </a:lnSpc>
              <a:spcBef>
                <a:spcPts val="0"/>
              </a:spcBef>
              <a:spcAft>
                <a:spcPts val="0"/>
              </a:spcAft>
              <a:buSzPts val="3500"/>
              <a:buNone/>
              <a:defRPr/>
            </a:lvl5pPr>
            <a:lvl6pPr lvl="5" algn="r">
              <a:lnSpc>
                <a:spcPct val="100000"/>
              </a:lnSpc>
              <a:spcBef>
                <a:spcPts val="0"/>
              </a:spcBef>
              <a:spcAft>
                <a:spcPts val="0"/>
              </a:spcAft>
              <a:buSzPts val="3500"/>
              <a:buNone/>
              <a:defRPr/>
            </a:lvl6pPr>
            <a:lvl7pPr lvl="6" algn="r">
              <a:lnSpc>
                <a:spcPct val="100000"/>
              </a:lnSpc>
              <a:spcBef>
                <a:spcPts val="0"/>
              </a:spcBef>
              <a:spcAft>
                <a:spcPts val="0"/>
              </a:spcAft>
              <a:buSzPts val="3500"/>
              <a:buNone/>
              <a:defRPr/>
            </a:lvl7pPr>
            <a:lvl8pPr lvl="7" algn="r">
              <a:lnSpc>
                <a:spcPct val="100000"/>
              </a:lnSpc>
              <a:spcBef>
                <a:spcPts val="0"/>
              </a:spcBef>
              <a:spcAft>
                <a:spcPts val="0"/>
              </a:spcAft>
              <a:buSzPts val="3500"/>
              <a:buNone/>
              <a:defRPr/>
            </a:lvl8pPr>
            <a:lvl9pPr lvl="8" algn="r">
              <a:lnSpc>
                <a:spcPct val="100000"/>
              </a:lnSpc>
              <a:spcBef>
                <a:spcPts val="0"/>
              </a:spcBef>
              <a:spcAft>
                <a:spcPts val="0"/>
              </a:spcAft>
              <a:buSzPts val="3500"/>
              <a:buNone/>
              <a:defRPr/>
            </a:lvl9pPr>
          </a:lstStyle>
          <a:p/>
        </p:txBody>
      </p:sp>
      <p:sp>
        <p:nvSpPr>
          <p:cNvPr id="319" name="Google Shape;319;p8"/>
          <p:cNvSpPr txBox="1"/>
          <p:nvPr>
            <p:ph idx="1" type="subTitle"/>
          </p:nvPr>
        </p:nvSpPr>
        <p:spPr>
          <a:xfrm>
            <a:off x="1309777" y="2325775"/>
            <a:ext cx="3267900" cy="1018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grpSp>
        <p:nvGrpSpPr>
          <p:cNvPr id="320" name="Google Shape;320;p8"/>
          <p:cNvGrpSpPr/>
          <p:nvPr/>
        </p:nvGrpSpPr>
        <p:grpSpPr>
          <a:xfrm>
            <a:off x="4846105" y="-5016964"/>
            <a:ext cx="8043475" cy="8043475"/>
            <a:chOff x="1241175" y="-1300650"/>
            <a:chExt cx="8043475" cy="8043475"/>
          </a:xfrm>
        </p:grpSpPr>
        <p:sp>
          <p:nvSpPr>
            <p:cNvPr id="321" name="Google Shape;321;p8"/>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8"/>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8"/>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8"/>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8"/>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8"/>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8"/>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8" name="Google Shape;328;p8"/>
          <p:cNvGrpSpPr/>
          <p:nvPr/>
        </p:nvGrpSpPr>
        <p:grpSpPr>
          <a:xfrm>
            <a:off x="551187" y="193699"/>
            <a:ext cx="609540" cy="583574"/>
            <a:chOff x="3105300" y="593625"/>
            <a:chExt cx="256800" cy="245850"/>
          </a:xfrm>
        </p:grpSpPr>
        <p:sp>
          <p:nvSpPr>
            <p:cNvPr id="329" name="Google Shape;329;p8"/>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8"/>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8"/>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8"/>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3" name="Google Shape;333;p8"/>
          <p:cNvGrpSpPr/>
          <p:nvPr/>
        </p:nvGrpSpPr>
        <p:grpSpPr>
          <a:xfrm>
            <a:off x="1309778" y="4436302"/>
            <a:ext cx="631910" cy="457789"/>
            <a:chOff x="855125" y="679497"/>
            <a:chExt cx="254310" cy="184228"/>
          </a:xfrm>
        </p:grpSpPr>
        <p:sp>
          <p:nvSpPr>
            <p:cNvPr id="334" name="Google Shape;334;p8"/>
            <p:cNvSpPr/>
            <p:nvPr/>
          </p:nvSpPr>
          <p:spPr>
            <a:xfrm>
              <a:off x="1052335" y="679497"/>
              <a:ext cx="57100" cy="57100"/>
            </a:xfrm>
            <a:custGeom>
              <a:rect b="b" l="l" r="r" t="t"/>
              <a:pathLst>
                <a:path extrusionOk="0" h="2284" w="2284">
                  <a:moveTo>
                    <a:pt x="1" y="1"/>
                  </a:moveTo>
                  <a:lnTo>
                    <a:pt x="1" y="2283"/>
                  </a:lnTo>
                  <a:lnTo>
                    <a:pt x="2283" y="2283"/>
                  </a:lnTo>
                  <a:lnTo>
                    <a:pt x="2283"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8"/>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8"/>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7" name="Google Shape;337;p8"/>
          <p:cNvGrpSpPr/>
          <p:nvPr/>
        </p:nvGrpSpPr>
        <p:grpSpPr>
          <a:xfrm>
            <a:off x="2949085" y="475916"/>
            <a:ext cx="365869" cy="328105"/>
            <a:chOff x="7194285" y="1228366"/>
            <a:chExt cx="365869" cy="328105"/>
          </a:xfrm>
        </p:grpSpPr>
        <p:sp>
          <p:nvSpPr>
            <p:cNvPr id="338" name="Google Shape;338;p8"/>
            <p:cNvSpPr/>
            <p:nvPr/>
          </p:nvSpPr>
          <p:spPr>
            <a:xfrm>
              <a:off x="7474434" y="1291960"/>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8"/>
            <p:cNvSpPr/>
            <p:nvPr/>
          </p:nvSpPr>
          <p:spPr>
            <a:xfrm>
              <a:off x="7315920" y="1470723"/>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8"/>
            <p:cNvSpPr/>
            <p:nvPr/>
          </p:nvSpPr>
          <p:spPr>
            <a:xfrm>
              <a:off x="7293820" y="1228366"/>
              <a:ext cx="15691" cy="213817"/>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8"/>
            <p:cNvSpPr/>
            <p:nvPr/>
          </p:nvSpPr>
          <p:spPr>
            <a:xfrm>
              <a:off x="7194285" y="1326989"/>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2" name="Google Shape;342;p8"/>
          <p:cNvSpPr/>
          <p:nvPr/>
        </p:nvSpPr>
        <p:spPr>
          <a:xfrm>
            <a:off x="418330" y="2739372"/>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3" name="Google Shape;343;p8"/>
          <p:cNvGrpSpPr/>
          <p:nvPr/>
        </p:nvGrpSpPr>
        <p:grpSpPr>
          <a:xfrm>
            <a:off x="8566483" y="404987"/>
            <a:ext cx="355723" cy="1888212"/>
            <a:chOff x="124471" y="1153724"/>
            <a:chExt cx="355723" cy="1888212"/>
          </a:xfrm>
        </p:grpSpPr>
        <p:sp>
          <p:nvSpPr>
            <p:cNvPr id="344" name="Google Shape;344;p8"/>
            <p:cNvSpPr/>
            <p:nvPr/>
          </p:nvSpPr>
          <p:spPr>
            <a:xfrm>
              <a:off x="224005" y="115372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8"/>
            <p:cNvSpPr/>
            <p:nvPr/>
          </p:nvSpPr>
          <p:spPr>
            <a:xfrm>
              <a:off x="124471" y="125140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8"/>
            <p:cNvSpPr/>
            <p:nvPr/>
          </p:nvSpPr>
          <p:spPr>
            <a:xfrm>
              <a:off x="323843" y="139555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8"/>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8"/>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9" name="Google Shape;349;p8"/>
          <p:cNvGrpSpPr/>
          <p:nvPr/>
        </p:nvGrpSpPr>
        <p:grpSpPr>
          <a:xfrm>
            <a:off x="194827" y="3591559"/>
            <a:ext cx="232368" cy="973685"/>
            <a:chOff x="6656577" y="3252597"/>
            <a:chExt cx="232368" cy="973685"/>
          </a:xfrm>
        </p:grpSpPr>
        <p:sp>
          <p:nvSpPr>
            <p:cNvPr id="350" name="Google Shape;350;p8"/>
            <p:cNvSpPr/>
            <p:nvPr/>
          </p:nvSpPr>
          <p:spPr>
            <a:xfrm>
              <a:off x="6797232"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8"/>
            <p:cNvSpPr/>
            <p:nvPr/>
          </p:nvSpPr>
          <p:spPr>
            <a:xfrm>
              <a:off x="6797232"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8"/>
            <p:cNvSpPr/>
            <p:nvPr/>
          </p:nvSpPr>
          <p:spPr>
            <a:xfrm>
              <a:off x="6797232"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8"/>
            <p:cNvSpPr/>
            <p:nvPr/>
          </p:nvSpPr>
          <p:spPr>
            <a:xfrm>
              <a:off x="6656577"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8"/>
            <p:cNvSpPr/>
            <p:nvPr/>
          </p:nvSpPr>
          <p:spPr>
            <a:xfrm>
              <a:off x="6656577"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8"/>
            <p:cNvSpPr/>
            <p:nvPr/>
          </p:nvSpPr>
          <p:spPr>
            <a:xfrm>
              <a:off x="6656577"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8"/>
            <p:cNvSpPr/>
            <p:nvPr/>
          </p:nvSpPr>
          <p:spPr>
            <a:xfrm>
              <a:off x="6797232"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8"/>
            <p:cNvSpPr/>
            <p:nvPr/>
          </p:nvSpPr>
          <p:spPr>
            <a:xfrm>
              <a:off x="6797232"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8"/>
            <p:cNvSpPr/>
            <p:nvPr/>
          </p:nvSpPr>
          <p:spPr>
            <a:xfrm>
              <a:off x="6798001" y="4135338"/>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8"/>
            <p:cNvSpPr/>
            <p:nvPr/>
          </p:nvSpPr>
          <p:spPr>
            <a:xfrm>
              <a:off x="6656577"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8"/>
            <p:cNvSpPr/>
            <p:nvPr/>
          </p:nvSpPr>
          <p:spPr>
            <a:xfrm>
              <a:off x="6656577"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8"/>
            <p:cNvSpPr/>
            <p:nvPr/>
          </p:nvSpPr>
          <p:spPr>
            <a:xfrm>
              <a:off x="6656577" y="4135338"/>
              <a:ext cx="91712" cy="90944"/>
            </a:xfrm>
            <a:custGeom>
              <a:rect b="b" l="l" r="r" t="t"/>
              <a:pathLst>
                <a:path extrusionOk="0" h="3904" w="3937">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2" name="Google Shape;362;p8"/>
          <p:cNvGrpSpPr/>
          <p:nvPr/>
        </p:nvGrpSpPr>
        <p:grpSpPr>
          <a:xfrm>
            <a:off x="8297559" y="4340559"/>
            <a:ext cx="648306" cy="649281"/>
            <a:chOff x="5022684" y="4300597"/>
            <a:chExt cx="648306" cy="649281"/>
          </a:xfrm>
        </p:grpSpPr>
        <p:sp>
          <p:nvSpPr>
            <p:cNvPr id="363" name="Google Shape;363;p8"/>
            <p:cNvSpPr/>
            <p:nvPr/>
          </p:nvSpPr>
          <p:spPr>
            <a:xfrm>
              <a:off x="5022684" y="4300597"/>
              <a:ext cx="235516" cy="235528"/>
            </a:xfrm>
            <a:custGeom>
              <a:rect b="b" l="l" r="r" t="t"/>
              <a:pathLst>
                <a:path extrusionOk="0" h="4851" w="4851">
                  <a:moveTo>
                    <a:pt x="0" y="1"/>
                  </a:moveTo>
                  <a:lnTo>
                    <a:pt x="0" y="4851"/>
                  </a:lnTo>
                  <a:lnTo>
                    <a:pt x="4850" y="4851"/>
                  </a:lnTo>
                  <a:lnTo>
                    <a:pt x="4850"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8"/>
            <p:cNvSpPr/>
            <p:nvPr/>
          </p:nvSpPr>
          <p:spPr>
            <a:xfrm>
              <a:off x="5157512" y="4434502"/>
              <a:ext cx="166235" cy="166292"/>
            </a:xfrm>
            <a:custGeom>
              <a:rect b="b" l="l" r="r" t="t"/>
              <a:pathLst>
                <a:path extrusionOk="0" h="3425" w="3424">
                  <a:moveTo>
                    <a:pt x="0" y="1"/>
                  </a:moveTo>
                  <a:lnTo>
                    <a:pt x="0" y="3424"/>
                  </a:lnTo>
                  <a:lnTo>
                    <a:pt x="3424" y="3424"/>
                  </a:lnTo>
                  <a:lnTo>
                    <a:pt x="342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8"/>
            <p:cNvSpPr/>
            <p:nvPr/>
          </p:nvSpPr>
          <p:spPr>
            <a:xfrm>
              <a:off x="5569375" y="4434502"/>
              <a:ext cx="101615" cy="101620"/>
            </a:xfrm>
            <a:custGeom>
              <a:rect b="b" l="l" r="r" t="t"/>
              <a:pathLst>
                <a:path extrusionOk="0" h="2093" w="2093">
                  <a:moveTo>
                    <a:pt x="0" y="1"/>
                  </a:moveTo>
                  <a:lnTo>
                    <a:pt x="0" y="2093"/>
                  </a:lnTo>
                  <a:lnTo>
                    <a:pt x="2093" y="2093"/>
                  </a:lnTo>
                  <a:lnTo>
                    <a:pt x="2093"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8"/>
            <p:cNvSpPr/>
            <p:nvPr/>
          </p:nvSpPr>
          <p:spPr>
            <a:xfrm>
              <a:off x="5294185" y="4811309"/>
              <a:ext cx="138562" cy="138569"/>
            </a:xfrm>
            <a:custGeom>
              <a:rect b="b" l="l" r="r" t="t"/>
              <a:pathLst>
                <a:path extrusionOk="0" h="2854" w="2854">
                  <a:moveTo>
                    <a:pt x="0" y="0"/>
                  </a:moveTo>
                  <a:lnTo>
                    <a:pt x="0" y="2853"/>
                  </a:lnTo>
                  <a:lnTo>
                    <a:pt x="2853" y="2853"/>
                  </a:lnTo>
                  <a:lnTo>
                    <a:pt x="2853"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367" name="Shape 367"/>
        <p:cNvGrpSpPr/>
        <p:nvPr/>
      </p:nvGrpSpPr>
      <p:grpSpPr>
        <a:xfrm>
          <a:off x="0" y="0"/>
          <a:ext cx="0" cy="0"/>
          <a:chOff x="0" y="0"/>
          <a:chExt cx="0" cy="0"/>
        </a:xfrm>
      </p:grpSpPr>
      <p:sp>
        <p:nvSpPr>
          <p:cNvPr id="368" name="Google Shape;368;p9"/>
          <p:cNvSpPr txBox="1"/>
          <p:nvPr>
            <p:ph type="title"/>
          </p:nvPr>
        </p:nvSpPr>
        <p:spPr>
          <a:xfrm>
            <a:off x="720000" y="1832050"/>
            <a:ext cx="20721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69" name="Google Shape;369;p9"/>
          <p:cNvSpPr txBox="1"/>
          <p:nvPr>
            <p:ph idx="2" type="title"/>
          </p:nvPr>
        </p:nvSpPr>
        <p:spPr>
          <a:xfrm>
            <a:off x="1309050" y="1437295"/>
            <a:ext cx="894000" cy="35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8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70" name="Google Shape;370;p9"/>
          <p:cNvSpPr txBox="1"/>
          <p:nvPr>
            <p:ph idx="1" type="subTitle"/>
          </p:nvPr>
        </p:nvSpPr>
        <p:spPr>
          <a:xfrm>
            <a:off x="720000" y="2359748"/>
            <a:ext cx="2072100" cy="44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71" name="Google Shape;371;p9"/>
          <p:cNvSpPr txBox="1"/>
          <p:nvPr>
            <p:ph idx="3" type="title"/>
          </p:nvPr>
        </p:nvSpPr>
        <p:spPr>
          <a:xfrm>
            <a:off x="3535950" y="1832050"/>
            <a:ext cx="20721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72" name="Google Shape;372;p9"/>
          <p:cNvSpPr txBox="1"/>
          <p:nvPr>
            <p:ph idx="4" type="title"/>
          </p:nvPr>
        </p:nvSpPr>
        <p:spPr>
          <a:xfrm>
            <a:off x="4092375" y="1437295"/>
            <a:ext cx="894000" cy="35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8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73" name="Google Shape;373;p9"/>
          <p:cNvSpPr txBox="1"/>
          <p:nvPr>
            <p:ph idx="5" type="subTitle"/>
          </p:nvPr>
        </p:nvSpPr>
        <p:spPr>
          <a:xfrm>
            <a:off x="3535950" y="2359748"/>
            <a:ext cx="2072100" cy="44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74" name="Google Shape;374;p9"/>
          <p:cNvSpPr txBox="1"/>
          <p:nvPr>
            <p:ph idx="6" type="title"/>
          </p:nvPr>
        </p:nvSpPr>
        <p:spPr>
          <a:xfrm>
            <a:off x="6351900" y="1832050"/>
            <a:ext cx="20721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75" name="Google Shape;375;p9"/>
          <p:cNvSpPr txBox="1"/>
          <p:nvPr>
            <p:ph idx="7" type="title"/>
          </p:nvPr>
        </p:nvSpPr>
        <p:spPr>
          <a:xfrm>
            <a:off x="6908325" y="1437295"/>
            <a:ext cx="894000" cy="35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8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76" name="Google Shape;376;p9"/>
          <p:cNvSpPr txBox="1"/>
          <p:nvPr>
            <p:ph idx="8" type="subTitle"/>
          </p:nvPr>
        </p:nvSpPr>
        <p:spPr>
          <a:xfrm>
            <a:off x="6351900" y="2359748"/>
            <a:ext cx="2072100" cy="44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77" name="Google Shape;377;p9"/>
          <p:cNvSpPr txBox="1"/>
          <p:nvPr>
            <p:ph idx="9" type="title"/>
          </p:nvPr>
        </p:nvSpPr>
        <p:spPr>
          <a:xfrm>
            <a:off x="720000" y="3624304"/>
            <a:ext cx="20721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78" name="Google Shape;378;p9"/>
          <p:cNvSpPr txBox="1"/>
          <p:nvPr>
            <p:ph idx="13" type="title"/>
          </p:nvPr>
        </p:nvSpPr>
        <p:spPr>
          <a:xfrm>
            <a:off x="1309050" y="3232758"/>
            <a:ext cx="894000" cy="35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8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79" name="Google Shape;379;p9"/>
          <p:cNvSpPr txBox="1"/>
          <p:nvPr>
            <p:ph idx="14" type="subTitle"/>
          </p:nvPr>
        </p:nvSpPr>
        <p:spPr>
          <a:xfrm>
            <a:off x="720000" y="4152027"/>
            <a:ext cx="2072100" cy="44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80" name="Google Shape;380;p9"/>
          <p:cNvSpPr txBox="1"/>
          <p:nvPr>
            <p:ph idx="15" type="title"/>
          </p:nvPr>
        </p:nvSpPr>
        <p:spPr>
          <a:xfrm>
            <a:off x="3535950" y="3624304"/>
            <a:ext cx="20721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81" name="Google Shape;381;p9"/>
          <p:cNvSpPr txBox="1"/>
          <p:nvPr>
            <p:ph idx="16" type="title"/>
          </p:nvPr>
        </p:nvSpPr>
        <p:spPr>
          <a:xfrm>
            <a:off x="4092375" y="3232758"/>
            <a:ext cx="894000" cy="35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8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82" name="Google Shape;382;p9"/>
          <p:cNvSpPr txBox="1"/>
          <p:nvPr>
            <p:ph idx="17" type="subTitle"/>
          </p:nvPr>
        </p:nvSpPr>
        <p:spPr>
          <a:xfrm>
            <a:off x="3535950" y="4152027"/>
            <a:ext cx="2072100" cy="44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83" name="Google Shape;383;p9"/>
          <p:cNvSpPr txBox="1"/>
          <p:nvPr>
            <p:ph idx="18" type="title"/>
          </p:nvPr>
        </p:nvSpPr>
        <p:spPr>
          <a:xfrm>
            <a:off x="6351900" y="3624304"/>
            <a:ext cx="20721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84" name="Google Shape;384;p9"/>
          <p:cNvSpPr txBox="1"/>
          <p:nvPr>
            <p:ph idx="19" type="title"/>
          </p:nvPr>
        </p:nvSpPr>
        <p:spPr>
          <a:xfrm>
            <a:off x="6908325" y="3232758"/>
            <a:ext cx="894000" cy="35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8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85" name="Google Shape;385;p9"/>
          <p:cNvSpPr txBox="1"/>
          <p:nvPr>
            <p:ph idx="20" type="subTitle"/>
          </p:nvPr>
        </p:nvSpPr>
        <p:spPr>
          <a:xfrm>
            <a:off x="6351900" y="4152027"/>
            <a:ext cx="2072100" cy="44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86" name="Google Shape;386;p9"/>
          <p:cNvSpPr txBox="1"/>
          <p:nvPr>
            <p:ph idx="21" type="title"/>
          </p:nvPr>
        </p:nvSpPr>
        <p:spPr>
          <a:xfrm>
            <a:off x="720000" y="539400"/>
            <a:ext cx="7704000" cy="47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solidFill>
                  <a:schemeClr val="accen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387" name="Google Shape;387;p9"/>
          <p:cNvGrpSpPr/>
          <p:nvPr/>
        </p:nvGrpSpPr>
        <p:grpSpPr>
          <a:xfrm>
            <a:off x="4796439" y="-2911087"/>
            <a:ext cx="8043475" cy="8043475"/>
            <a:chOff x="1241175" y="-1300650"/>
            <a:chExt cx="8043475" cy="8043475"/>
          </a:xfrm>
        </p:grpSpPr>
        <p:sp>
          <p:nvSpPr>
            <p:cNvPr id="388" name="Google Shape;388;p9"/>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9"/>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9"/>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9"/>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9"/>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9"/>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9"/>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5" name="Google Shape;395;p9"/>
          <p:cNvGrpSpPr/>
          <p:nvPr/>
        </p:nvGrpSpPr>
        <p:grpSpPr>
          <a:xfrm>
            <a:off x="194827" y="164749"/>
            <a:ext cx="8680796" cy="4879924"/>
            <a:chOff x="194827" y="164749"/>
            <a:chExt cx="8680796" cy="4879924"/>
          </a:xfrm>
        </p:grpSpPr>
        <p:grpSp>
          <p:nvGrpSpPr>
            <p:cNvPr id="396" name="Google Shape;396;p9"/>
            <p:cNvGrpSpPr/>
            <p:nvPr/>
          </p:nvGrpSpPr>
          <p:grpSpPr>
            <a:xfrm>
              <a:off x="1019937" y="206524"/>
              <a:ext cx="609540" cy="583574"/>
              <a:chOff x="3105300" y="593625"/>
              <a:chExt cx="256800" cy="245850"/>
            </a:xfrm>
          </p:grpSpPr>
          <p:sp>
            <p:nvSpPr>
              <p:cNvPr id="397" name="Google Shape;397;p9"/>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9"/>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9"/>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9"/>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1" name="Google Shape;401;p9"/>
            <p:cNvGrpSpPr/>
            <p:nvPr/>
          </p:nvGrpSpPr>
          <p:grpSpPr>
            <a:xfrm>
              <a:off x="8057878" y="710652"/>
              <a:ext cx="631910" cy="457789"/>
              <a:chOff x="855125" y="679497"/>
              <a:chExt cx="254310" cy="184228"/>
            </a:xfrm>
          </p:grpSpPr>
          <p:sp>
            <p:nvSpPr>
              <p:cNvPr id="402" name="Google Shape;402;p9"/>
              <p:cNvSpPr/>
              <p:nvPr/>
            </p:nvSpPr>
            <p:spPr>
              <a:xfrm>
                <a:off x="1052335" y="679497"/>
                <a:ext cx="57100" cy="57100"/>
              </a:xfrm>
              <a:custGeom>
                <a:rect b="b" l="l" r="r" t="t"/>
                <a:pathLst>
                  <a:path extrusionOk="0" h="2284" w="2284">
                    <a:moveTo>
                      <a:pt x="1" y="1"/>
                    </a:moveTo>
                    <a:lnTo>
                      <a:pt x="1" y="2283"/>
                    </a:lnTo>
                    <a:lnTo>
                      <a:pt x="2283" y="2283"/>
                    </a:lnTo>
                    <a:lnTo>
                      <a:pt x="2283"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9"/>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9"/>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5" name="Google Shape;405;p9"/>
            <p:cNvGrpSpPr/>
            <p:nvPr/>
          </p:nvGrpSpPr>
          <p:grpSpPr>
            <a:xfrm>
              <a:off x="194835" y="1017604"/>
              <a:ext cx="518269" cy="328105"/>
              <a:chOff x="783960" y="4261704"/>
              <a:chExt cx="518269" cy="328105"/>
            </a:xfrm>
          </p:grpSpPr>
          <p:sp>
            <p:nvSpPr>
              <p:cNvPr id="406" name="Google Shape;406;p9"/>
              <p:cNvSpPr/>
              <p:nvPr/>
            </p:nvSpPr>
            <p:spPr>
              <a:xfrm>
                <a:off x="1072397" y="4333585"/>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7" name="Google Shape;407;p9"/>
              <p:cNvGrpSpPr/>
              <p:nvPr/>
            </p:nvGrpSpPr>
            <p:grpSpPr>
              <a:xfrm>
                <a:off x="783960" y="4261704"/>
                <a:ext cx="518269" cy="328105"/>
                <a:chOff x="783960" y="4261704"/>
                <a:chExt cx="518269" cy="328105"/>
              </a:xfrm>
            </p:grpSpPr>
            <p:sp>
              <p:nvSpPr>
                <p:cNvPr id="408" name="Google Shape;408;p9"/>
                <p:cNvSpPr/>
                <p:nvPr/>
              </p:nvSpPr>
              <p:spPr>
                <a:xfrm>
                  <a:off x="1216509" y="4325297"/>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9"/>
                <p:cNvSpPr/>
                <p:nvPr/>
              </p:nvSpPr>
              <p:spPr>
                <a:xfrm>
                  <a:off x="1057995" y="4504061"/>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9"/>
                <p:cNvSpPr/>
                <p:nvPr/>
              </p:nvSpPr>
              <p:spPr>
                <a:xfrm>
                  <a:off x="883495" y="4261704"/>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9"/>
                <p:cNvSpPr/>
                <p:nvPr/>
              </p:nvSpPr>
              <p:spPr>
                <a:xfrm>
                  <a:off x="783960" y="4360326"/>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12" name="Google Shape;412;p9"/>
            <p:cNvGrpSpPr/>
            <p:nvPr/>
          </p:nvGrpSpPr>
          <p:grpSpPr>
            <a:xfrm>
              <a:off x="2976937" y="164749"/>
              <a:ext cx="5898686" cy="4879924"/>
              <a:chOff x="1223999" y="393649"/>
              <a:chExt cx="5898686" cy="4879924"/>
            </a:xfrm>
          </p:grpSpPr>
          <p:sp>
            <p:nvSpPr>
              <p:cNvPr id="413" name="Google Shape;413;p9"/>
              <p:cNvSpPr/>
              <p:nvPr/>
            </p:nvSpPr>
            <p:spPr>
              <a:xfrm>
                <a:off x="5254918" y="393649"/>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9"/>
              <p:cNvSpPr/>
              <p:nvPr/>
            </p:nvSpPr>
            <p:spPr>
              <a:xfrm>
                <a:off x="5155383" y="491332"/>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9"/>
              <p:cNvSpPr/>
              <p:nvPr/>
            </p:nvSpPr>
            <p:spPr>
              <a:xfrm>
                <a:off x="5354756" y="635481"/>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9"/>
              <p:cNvSpPr/>
              <p:nvPr/>
            </p:nvSpPr>
            <p:spPr>
              <a:xfrm>
                <a:off x="7037876" y="5030718"/>
                <a:ext cx="84809" cy="85748"/>
              </a:xfrm>
              <a:custGeom>
                <a:rect b="b" l="l" r="r" t="t"/>
                <a:pathLst>
                  <a:path extrusionOk="0" h="3104" w="307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9"/>
              <p:cNvSpPr/>
              <p:nvPr/>
            </p:nvSpPr>
            <p:spPr>
              <a:xfrm>
                <a:off x="6914418" y="4684960"/>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9"/>
              <p:cNvSpPr/>
              <p:nvPr/>
            </p:nvSpPr>
            <p:spPr>
              <a:xfrm>
                <a:off x="1223999" y="5053318"/>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9"/>
              <p:cNvSpPr/>
              <p:nvPr/>
            </p:nvSpPr>
            <p:spPr>
              <a:xfrm>
                <a:off x="1367762" y="5187853"/>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9"/>
              <p:cNvSpPr/>
              <p:nvPr/>
            </p:nvSpPr>
            <p:spPr>
              <a:xfrm>
                <a:off x="1341960" y="4873616"/>
                <a:ext cx="200917" cy="171662"/>
              </a:xfrm>
              <a:custGeom>
                <a:rect b="b" l="l" r="r" t="t"/>
                <a:pathLst>
                  <a:path extrusionOk="0" h="6214" w="7273">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1" name="Google Shape;421;p9"/>
            <p:cNvGrpSpPr/>
            <p:nvPr/>
          </p:nvGrpSpPr>
          <p:grpSpPr>
            <a:xfrm>
              <a:off x="194827" y="3591559"/>
              <a:ext cx="232368" cy="973685"/>
              <a:chOff x="6656577" y="3252597"/>
              <a:chExt cx="232368" cy="973685"/>
            </a:xfrm>
          </p:grpSpPr>
          <p:sp>
            <p:nvSpPr>
              <p:cNvPr id="422" name="Google Shape;422;p9"/>
              <p:cNvSpPr/>
              <p:nvPr/>
            </p:nvSpPr>
            <p:spPr>
              <a:xfrm>
                <a:off x="6797232"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9"/>
              <p:cNvSpPr/>
              <p:nvPr/>
            </p:nvSpPr>
            <p:spPr>
              <a:xfrm>
                <a:off x="6797232"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9"/>
              <p:cNvSpPr/>
              <p:nvPr/>
            </p:nvSpPr>
            <p:spPr>
              <a:xfrm>
                <a:off x="6797232"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9"/>
              <p:cNvSpPr/>
              <p:nvPr/>
            </p:nvSpPr>
            <p:spPr>
              <a:xfrm>
                <a:off x="6656577"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9"/>
              <p:cNvSpPr/>
              <p:nvPr/>
            </p:nvSpPr>
            <p:spPr>
              <a:xfrm>
                <a:off x="6656577"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9"/>
              <p:cNvSpPr/>
              <p:nvPr/>
            </p:nvSpPr>
            <p:spPr>
              <a:xfrm>
                <a:off x="6656577"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9"/>
              <p:cNvSpPr/>
              <p:nvPr/>
            </p:nvSpPr>
            <p:spPr>
              <a:xfrm>
                <a:off x="6797232"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9"/>
              <p:cNvSpPr/>
              <p:nvPr/>
            </p:nvSpPr>
            <p:spPr>
              <a:xfrm>
                <a:off x="6797232"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9"/>
              <p:cNvSpPr/>
              <p:nvPr/>
            </p:nvSpPr>
            <p:spPr>
              <a:xfrm>
                <a:off x="6798001" y="4135338"/>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9"/>
              <p:cNvSpPr/>
              <p:nvPr/>
            </p:nvSpPr>
            <p:spPr>
              <a:xfrm>
                <a:off x="6656577"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9"/>
              <p:cNvSpPr/>
              <p:nvPr/>
            </p:nvSpPr>
            <p:spPr>
              <a:xfrm>
                <a:off x="6656577"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9"/>
              <p:cNvSpPr/>
              <p:nvPr/>
            </p:nvSpPr>
            <p:spPr>
              <a:xfrm>
                <a:off x="6656577" y="4135338"/>
                <a:ext cx="91712" cy="90944"/>
              </a:xfrm>
              <a:custGeom>
                <a:rect b="b" l="l" r="r" t="t"/>
                <a:pathLst>
                  <a:path extrusionOk="0" h="3904" w="3937">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434" name="Shape 434"/>
        <p:cNvGrpSpPr/>
        <p:nvPr/>
      </p:nvGrpSpPr>
      <p:grpSpPr>
        <a:xfrm>
          <a:off x="0" y="0"/>
          <a:ext cx="0" cy="0"/>
          <a:chOff x="0" y="0"/>
          <a:chExt cx="0" cy="0"/>
        </a:xfrm>
      </p:grpSpPr>
      <p:sp>
        <p:nvSpPr>
          <p:cNvPr id="435" name="Google Shape;435;p10"/>
          <p:cNvSpPr txBox="1"/>
          <p:nvPr>
            <p:ph type="title"/>
          </p:nvPr>
        </p:nvSpPr>
        <p:spPr>
          <a:xfrm>
            <a:off x="720475" y="3710100"/>
            <a:ext cx="4166100" cy="420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2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36" name="Google Shape;436;p10"/>
          <p:cNvSpPr txBox="1"/>
          <p:nvPr>
            <p:ph idx="1" type="subTitle"/>
          </p:nvPr>
        </p:nvSpPr>
        <p:spPr>
          <a:xfrm>
            <a:off x="720475" y="954200"/>
            <a:ext cx="4166100" cy="2756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9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grpSp>
        <p:nvGrpSpPr>
          <p:cNvPr id="437" name="Google Shape;437;p10"/>
          <p:cNvGrpSpPr/>
          <p:nvPr/>
        </p:nvGrpSpPr>
        <p:grpSpPr>
          <a:xfrm>
            <a:off x="4800605" y="-2897864"/>
            <a:ext cx="8043475" cy="8043475"/>
            <a:chOff x="1241175" y="-1300650"/>
            <a:chExt cx="8043475" cy="8043475"/>
          </a:xfrm>
        </p:grpSpPr>
        <p:sp>
          <p:nvSpPr>
            <p:cNvPr id="438" name="Google Shape;438;p10"/>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10"/>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10"/>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10"/>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10"/>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10"/>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10"/>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5" name="Google Shape;445;p10"/>
          <p:cNvGrpSpPr/>
          <p:nvPr/>
        </p:nvGrpSpPr>
        <p:grpSpPr>
          <a:xfrm>
            <a:off x="1740175" y="258921"/>
            <a:ext cx="535664" cy="317725"/>
            <a:chOff x="5182025" y="464396"/>
            <a:chExt cx="535664" cy="317725"/>
          </a:xfrm>
        </p:grpSpPr>
        <p:sp>
          <p:nvSpPr>
            <p:cNvPr id="446" name="Google Shape;446;p10"/>
            <p:cNvSpPr/>
            <p:nvPr/>
          </p:nvSpPr>
          <p:spPr>
            <a:xfrm>
              <a:off x="5534801" y="464396"/>
              <a:ext cx="182888" cy="183820"/>
            </a:xfrm>
            <a:custGeom>
              <a:rect b="b" l="l" r="r" t="t"/>
              <a:pathLst>
                <a:path extrusionOk="0" h="3786" w="3767">
                  <a:moveTo>
                    <a:pt x="0" y="1"/>
                  </a:moveTo>
                  <a:lnTo>
                    <a:pt x="0" y="3786"/>
                  </a:lnTo>
                  <a:lnTo>
                    <a:pt x="3767" y="3786"/>
                  </a:lnTo>
                  <a:lnTo>
                    <a:pt x="3767"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10"/>
            <p:cNvSpPr/>
            <p:nvPr/>
          </p:nvSpPr>
          <p:spPr>
            <a:xfrm>
              <a:off x="5389826" y="574268"/>
              <a:ext cx="207794" cy="207853"/>
            </a:xfrm>
            <a:custGeom>
              <a:rect b="b" l="l" r="r" t="t"/>
              <a:pathLst>
                <a:path extrusionOk="0" h="4281" w="4280">
                  <a:moveTo>
                    <a:pt x="0" y="1"/>
                  </a:moveTo>
                  <a:lnTo>
                    <a:pt x="0" y="4281"/>
                  </a:lnTo>
                  <a:lnTo>
                    <a:pt x="4280" y="4281"/>
                  </a:lnTo>
                  <a:lnTo>
                    <a:pt x="4280"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10"/>
            <p:cNvSpPr/>
            <p:nvPr/>
          </p:nvSpPr>
          <p:spPr>
            <a:xfrm>
              <a:off x="5182025" y="510568"/>
              <a:ext cx="110840" cy="110894"/>
            </a:xfrm>
            <a:custGeom>
              <a:rect b="b" l="l" r="r" t="t"/>
              <a:pathLst>
                <a:path extrusionOk="0" h="2284" w="2283">
                  <a:moveTo>
                    <a:pt x="0" y="1"/>
                  </a:moveTo>
                  <a:lnTo>
                    <a:pt x="0" y="2283"/>
                  </a:lnTo>
                  <a:lnTo>
                    <a:pt x="2283" y="2283"/>
                  </a:lnTo>
                  <a:lnTo>
                    <a:pt x="2283"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9" name="Google Shape;449;p10"/>
          <p:cNvGrpSpPr/>
          <p:nvPr/>
        </p:nvGrpSpPr>
        <p:grpSpPr>
          <a:xfrm rot="10800000">
            <a:off x="216552" y="304483"/>
            <a:ext cx="232368" cy="973685"/>
            <a:chOff x="6656577" y="3252597"/>
            <a:chExt cx="232368" cy="973685"/>
          </a:xfrm>
        </p:grpSpPr>
        <p:sp>
          <p:nvSpPr>
            <p:cNvPr id="450" name="Google Shape;450;p10"/>
            <p:cNvSpPr/>
            <p:nvPr/>
          </p:nvSpPr>
          <p:spPr>
            <a:xfrm>
              <a:off x="6797232"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10"/>
            <p:cNvSpPr/>
            <p:nvPr/>
          </p:nvSpPr>
          <p:spPr>
            <a:xfrm>
              <a:off x="6797232"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10"/>
            <p:cNvSpPr/>
            <p:nvPr/>
          </p:nvSpPr>
          <p:spPr>
            <a:xfrm>
              <a:off x="6797232"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10"/>
            <p:cNvSpPr/>
            <p:nvPr/>
          </p:nvSpPr>
          <p:spPr>
            <a:xfrm>
              <a:off x="6656577"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10"/>
            <p:cNvSpPr/>
            <p:nvPr/>
          </p:nvSpPr>
          <p:spPr>
            <a:xfrm>
              <a:off x="6656577"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10"/>
            <p:cNvSpPr/>
            <p:nvPr/>
          </p:nvSpPr>
          <p:spPr>
            <a:xfrm>
              <a:off x="6656577"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10"/>
            <p:cNvSpPr/>
            <p:nvPr/>
          </p:nvSpPr>
          <p:spPr>
            <a:xfrm>
              <a:off x="6797232"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10"/>
            <p:cNvSpPr/>
            <p:nvPr/>
          </p:nvSpPr>
          <p:spPr>
            <a:xfrm>
              <a:off x="6797232"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10"/>
            <p:cNvSpPr/>
            <p:nvPr/>
          </p:nvSpPr>
          <p:spPr>
            <a:xfrm>
              <a:off x="6798001" y="4135338"/>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10"/>
            <p:cNvSpPr/>
            <p:nvPr/>
          </p:nvSpPr>
          <p:spPr>
            <a:xfrm>
              <a:off x="6656577"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10"/>
            <p:cNvSpPr/>
            <p:nvPr/>
          </p:nvSpPr>
          <p:spPr>
            <a:xfrm>
              <a:off x="6656577"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10"/>
            <p:cNvSpPr/>
            <p:nvPr/>
          </p:nvSpPr>
          <p:spPr>
            <a:xfrm>
              <a:off x="6656577" y="4135338"/>
              <a:ext cx="91712" cy="90944"/>
            </a:xfrm>
            <a:custGeom>
              <a:rect b="b" l="l" r="r" t="t"/>
              <a:pathLst>
                <a:path extrusionOk="0" h="3904" w="3937">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2" name="Google Shape;462;p10"/>
          <p:cNvGrpSpPr/>
          <p:nvPr/>
        </p:nvGrpSpPr>
        <p:grpSpPr>
          <a:xfrm>
            <a:off x="381800" y="4615043"/>
            <a:ext cx="415595" cy="271553"/>
            <a:chOff x="5182025" y="510568"/>
            <a:chExt cx="415595" cy="271553"/>
          </a:xfrm>
        </p:grpSpPr>
        <p:sp>
          <p:nvSpPr>
            <p:cNvPr id="463" name="Google Shape;463;p10"/>
            <p:cNvSpPr/>
            <p:nvPr/>
          </p:nvSpPr>
          <p:spPr>
            <a:xfrm>
              <a:off x="5389826" y="574268"/>
              <a:ext cx="207794" cy="207853"/>
            </a:xfrm>
            <a:custGeom>
              <a:rect b="b" l="l" r="r" t="t"/>
              <a:pathLst>
                <a:path extrusionOk="0" h="4281" w="4280">
                  <a:moveTo>
                    <a:pt x="0" y="1"/>
                  </a:moveTo>
                  <a:lnTo>
                    <a:pt x="0" y="4281"/>
                  </a:lnTo>
                  <a:lnTo>
                    <a:pt x="4280" y="4281"/>
                  </a:lnTo>
                  <a:lnTo>
                    <a:pt x="4280"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10"/>
            <p:cNvSpPr/>
            <p:nvPr/>
          </p:nvSpPr>
          <p:spPr>
            <a:xfrm>
              <a:off x="5182025" y="510568"/>
              <a:ext cx="110840" cy="110894"/>
            </a:xfrm>
            <a:custGeom>
              <a:rect b="b" l="l" r="r" t="t"/>
              <a:pathLst>
                <a:path extrusionOk="0" h="2284" w="2283">
                  <a:moveTo>
                    <a:pt x="0" y="1"/>
                  </a:moveTo>
                  <a:lnTo>
                    <a:pt x="0" y="2283"/>
                  </a:lnTo>
                  <a:lnTo>
                    <a:pt x="2283" y="2283"/>
                  </a:lnTo>
                  <a:lnTo>
                    <a:pt x="2283"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5" name="Google Shape;465;p10"/>
          <p:cNvGrpSpPr/>
          <p:nvPr/>
        </p:nvGrpSpPr>
        <p:grpSpPr>
          <a:xfrm>
            <a:off x="3598396" y="4410499"/>
            <a:ext cx="354818" cy="402748"/>
            <a:chOff x="8117146" y="4166124"/>
            <a:chExt cx="354818" cy="402748"/>
          </a:xfrm>
        </p:grpSpPr>
        <p:sp>
          <p:nvSpPr>
            <p:cNvPr id="466" name="Google Shape;466;p10"/>
            <p:cNvSpPr/>
            <p:nvPr/>
          </p:nvSpPr>
          <p:spPr>
            <a:xfrm>
              <a:off x="8216680" y="416612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10"/>
            <p:cNvSpPr/>
            <p:nvPr/>
          </p:nvSpPr>
          <p:spPr>
            <a:xfrm>
              <a:off x="8117146" y="426380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10"/>
            <p:cNvSpPr/>
            <p:nvPr/>
          </p:nvSpPr>
          <p:spPr>
            <a:xfrm>
              <a:off x="8316518" y="440795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2.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lt1"/>
            </a:gs>
            <a:gs pos="100000">
              <a:schemeClr val="dk2"/>
            </a:gs>
          </a:gsLst>
          <a:lin ang="18900044"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100" y="445025"/>
            <a:ext cx="7717800" cy="572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3200"/>
              <a:buFont typeface="Orbitron"/>
              <a:buNone/>
              <a:defRPr b="1" i="0" sz="3200" u="none" cap="none" strike="noStrike">
                <a:solidFill>
                  <a:schemeClr val="dk1"/>
                </a:solidFill>
                <a:latin typeface="Orbitron"/>
                <a:ea typeface="Orbitron"/>
                <a:cs typeface="Orbitron"/>
                <a:sym typeface="Orbitron"/>
              </a:defRPr>
            </a:lvl1pPr>
            <a:lvl2pPr lvl="1" marR="0" rtl="0" algn="l">
              <a:lnSpc>
                <a:spcPct val="100000"/>
              </a:lnSpc>
              <a:spcBef>
                <a:spcPts val="0"/>
              </a:spcBef>
              <a:spcAft>
                <a:spcPts val="0"/>
              </a:spcAft>
              <a:buClr>
                <a:schemeClr val="dk1"/>
              </a:buClr>
              <a:buSzPts val="3500"/>
              <a:buFont typeface="Cuprum"/>
              <a:buNone/>
              <a:defRPr b="1" i="0" sz="3500" u="none" cap="none" strike="noStrike">
                <a:solidFill>
                  <a:schemeClr val="dk1"/>
                </a:solidFill>
                <a:latin typeface="Cuprum"/>
                <a:ea typeface="Cuprum"/>
                <a:cs typeface="Cuprum"/>
                <a:sym typeface="Cuprum"/>
              </a:defRPr>
            </a:lvl2pPr>
            <a:lvl3pPr lvl="2" marR="0" rtl="0" algn="l">
              <a:lnSpc>
                <a:spcPct val="100000"/>
              </a:lnSpc>
              <a:spcBef>
                <a:spcPts val="0"/>
              </a:spcBef>
              <a:spcAft>
                <a:spcPts val="0"/>
              </a:spcAft>
              <a:buClr>
                <a:schemeClr val="dk1"/>
              </a:buClr>
              <a:buSzPts val="3500"/>
              <a:buFont typeface="Cuprum"/>
              <a:buNone/>
              <a:defRPr b="1" i="0" sz="3500" u="none" cap="none" strike="noStrike">
                <a:solidFill>
                  <a:schemeClr val="dk1"/>
                </a:solidFill>
                <a:latin typeface="Cuprum"/>
                <a:ea typeface="Cuprum"/>
                <a:cs typeface="Cuprum"/>
                <a:sym typeface="Cuprum"/>
              </a:defRPr>
            </a:lvl3pPr>
            <a:lvl4pPr lvl="3" marR="0" rtl="0" algn="l">
              <a:lnSpc>
                <a:spcPct val="100000"/>
              </a:lnSpc>
              <a:spcBef>
                <a:spcPts val="0"/>
              </a:spcBef>
              <a:spcAft>
                <a:spcPts val="0"/>
              </a:spcAft>
              <a:buClr>
                <a:schemeClr val="dk1"/>
              </a:buClr>
              <a:buSzPts val="3500"/>
              <a:buFont typeface="Cuprum"/>
              <a:buNone/>
              <a:defRPr b="1" i="0" sz="3500" u="none" cap="none" strike="noStrike">
                <a:solidFill>
                  <a:schemeClr val="dk1"/>
                </a:solidFill>
                <a:latin typeface="Cuprum"/>
                <a:ea typeface="Cuprum"/>
                <a:cs typeface="Cuprum"/>
                <a:sym typeface="Cuprum"/>
              </a:defRPr>
            </a:lvl4pPr>
            <a:lvl5pPr lvl="4" marR="0" rtl="0" algn="l">
              <a:lnSpc>
                <a:spcPct val="100000"/>
              </a:lnSpc>
              <a:spcBef>
                <a:spcPts val="0"/>
              </a:spcBef>
              <a:spcAft>
                <a:spcPts val="0"/>
              </a:spcAft>
              <a:buClr>
                <a:schemeClr val="dk1"/>
              </a:buClr>
              <a:buSzPts val="3500"/>
              <a:buFont typeface="Cuprum"/>
              <a:buNone/>
              <a:defRPr b="1" i="0" sz="3500" u="none" cap="none" strike="noStrike">
                <a:solidFill>
                  <a:schemeClr val="dk1"/>
                </a:solidFill>
                <a:latin typeface="Cuprum"/>
                <a:ea typeface="Cuprum"/>
                <a:cs typeface="Cuprum"/>
                <a:sym typeface="Cuprum"/>
              </a:defRPr>
            </a:lvl5pPr>
            <a:lvl6pPr lvl="5" marR="0" rtl="0" algn="l">
              <a:lnSpc>
                <a:spcPct val="100000"/>
              </a:lnSpc>
              <a:spcBef>
                <a:spcPts val="0"/>
              </a:spcBef>
              <a:spcAft>
                <a:spcPts val="0"/>
              </a:spcAft>
              <a:buClr>
                <a:schemeClr val="dk1"/>
              </a:buClr>
              <a:buSzPts val="3500"/>
              <a:buFont typeface="Cuprum"/>
              <a:buNone/>
              <a:defRPr b="1" i="0" sz="3500" u="none" cap="none" strike="noStrike">
                <a:solidFill>
                  <a:schemeClr val="dk1"/>
                </a:solidFill>
                <a:latin typeface="Cuprum"/>
                <a:ea typeface="Cuprum"/>
                <a:cs typeface="Cuprum"/>
                <a:sym typeface="Cuprum"/>
              </a:defRPr>
            </a:lvl6pPr>
            <a:lvl7pPr lvl="6" marR="0" rtl="0" algn="l">
              <a:lnSpc>
                <a:spcPct val="100000"/>
              </a:lnSpc>
              <a:spcBef>
                <a:spcPts val="0"/>
              </a:spcBef>
              <a:spcAft>
                <a:spcPts val="0"/>
              </a:spcAft>
              <a:buClr>
                <a:schemeClr val="dk1"/>
              </a:buClr>
              <a:buSzPts val="3500"/>
              <a:buFont typeface="Cuprum"/>
              <a:buNone/>
              <a:defRPr b="1" i="0" sz="3500" u="none" cap="none" strike="noStrike">
                <a:solidFill>
                  <a:schemeClr val="dk1"/>
                </a:solidFill>
                <a:latin typeface="Cuprum"/>
                <a:ea typeface="Cuprum"/>
                <a:cs typeface="Cuprum"/>
                <a:sym typeface="Cuprum"/>
              </a:defRPr>
            </a:lvl7pPr>
            <a:lvl8pPr lvl="7" marR="0" rtl="0" algn="l">
              <a:lnSpc>
                <a:spcPct val="100000"/>
              </a:lnSpc>
              <a:spcBef>
                <a:spcPts val="0"/>
              </a:spcBef>
              <a:spcAft>
                <a:spcPts val="0"/>
              </a:spcAft>
              <a:buClr>
                <a:schemeClr val="dk1"/>
              </a:buClr>
              <a:buSzPts val="3500"/>
              <a:buFont typeface="Cuprum"/>
              <a:buNone/>
              <a:defRPr b="1" i="0" sz="3500" u="none" cap="none" strike="noStrike">
                <a:solidFill>
                  <a:schemeClr val="dk1"/>
                </a:solidFill>
                <a:latin typeface="Cuprum"/>
                <a:ea typeface="Cuprum"/>
                <a:cs typeface="Cuprum"/>
                <a:sym typeface="Cuprum"/>
              </a:defRPr>
            </a:lvl8pPr>
            <a:lvl9pPr lvl="8" marR="0" rtl="0" algn="l">
              <a:lnSpc>
                <a:spcPct val="100000"/>
              </a:lnSpc>
              <a:spcBef>
                <a:spcPts val="0"/>
              </a:spcBef>
              <a:spcAft>
                <a:spcPts val="0"/>
              </a:spcAft>
              <a:buClr>
                <a:schemeClr val="dk1"/>
              </a:buClr>
              <a:buSzPts val="3500"/>
              <a:buFont typeface="Cuprum"/>
              <a:buNone/>
              <a:defRPr b="1" i="0" sz="3500" u="none" cap="none" strike="noStrike">
                <a:solidFill>
                  <a:schemeClr val="dk1"/>
                </a:solidFill>
                <a:latin typeface="Cuprum"/>
                <a:ea typeface="Cuprum"/>
                <a:cs typeface="Cuprum"/>
                <a:sym typeface="Cuprum"/>
              </a:defRPr>
            </a:lvl9pPr>
          </a:lstStyle>
          <a:p/>
        </p:txBody>
      </p:sp>
      <p:sp>
        <p:nvSpPr>
          <p:cNvPr id="7" name="Google Shape;7;p1"/>
          <p:cNvSpPr txBox="1"/>
          <p:nvPr>
            <p:ph idx="1" type="body"/>
          </p:nvPr>
        </p:nvSpPr>
        <p:spPr>
          <a:xfrm>
            <a:off x="713100" y="1152475"/>
            <a:ext cx="77178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Archivo Light"/>
              <a:buChar char="●"/>
              <a:defRPr b="0" i="0" sz="1400" u="none" cap="none" strike="noStrike">
                <a:solidFill>
                  <a:schemeClr val="dk1"/>
                </a:solidFill>
                <a:latin typeface="Archivo Light"/>
                <a:ea typeface="Archivo Light"/>
                <a:cs typeface="Archivo Light"/>
                <a:sym typeface="Archivo Light"/>
              </a:defRPr>
            </a:lvl1pPr>
            <a:lvl2pPr indent="-317500" lvl="1" marL="914400" marR="0" rtl="0" algn="l">
              <a:lnSpc>
                <a:spcPct val="100000"/>
              </a:lnSpc>
              <a:spcBef>
                <a:spcPts val="0"/>
              </a:spcBef>
              <a:spcAft>
                <a:spcPts val="0"/>
              </a:spcAft>
              <a:buClr>
                <a:schemeClr val="dk1"/>
              </a:buClr>
              <a:buSzPts val="1400"/>
              <a:buFont typeface="Archivo Light"/>
              <a:buChar char="○"/>
              <a:defRPr b="0" i="0" sz="1400" u="none" cap="none" strike="noStrike">
                <a:solidFill>
                  <a:schemeClr val="dk1"/>
                </a:solidFill>
                <a:latin typeface="Archivo Light"/>
                <a:ea typeface="Archivo Light"/>
                <a:cs typeface="Archivo Light"/>
                <a:sym typeface="Archivo Light"/>
              </a:defRPr>
            </a:lvl2pPr>
            <a:lvl3pPr indent="-317500" lvl="2" marL="1371600" marR="0" rtl="0" algn="l">
              <a:lnSpc>
                <a:spcPct val="100000"/>
              </a:lnSpc>
              <a:spcBef>
                <a:spcPts val="0"/>
              </a:spcBef>
              <a:spcAft>
                <a:spcPts val="0"/>
              </a:spcAft>
              <a:buClr>
                <a:schemeClr val="dk1"/>
              </a:buClr>
              <a:buSzPts val="1400"/>
              <a:buFont typeface="Archivo Light"/>
              <a:buChar char="■"/>
              <a:defRPr b="0" i="0" sz="1400" u="none" cap="none" strike="noStrike">
                <a:solidFill>
                  <a:schemeClr val="dk1"/>
                </a:solidFill>
                <a:latin typeface="Archivo Light"/>
                <a:ea typeface="Archivo Light"/>
                <a:cs typeface="Archivo Light"/>
                <a:sym typeface="Archivo Light"/>
              </a:defRPr>
            </a:lvl3pPr>
            <a:lvl4pPr indent="-317500" lvl="3" marL="1828800" marR="0" rtl="0" algn="l">
              <a:lnSpc>
                <a:spcPct val="100000"/>
              </a:lnSpc>
              <a:spcBef>
                <a:spcPts val="0"/>
              </a:spcBef>
              <a:spcAft>
                <a:spcPts val="0"/>
              </a:spcAft>
              <a:buClr>
                <a:schemeClr val="dk1"/>
              </a:buClr>
              <a:buSzPts val="1400"/>
              <a:buFont typeface="Archivo Light"/>
              <a:buChar char="●"/>
              <a:defRPr b="0" i="0" sz="1400" u="none" cap="none" strike="noStrike">
                <a:solidFill>
                  <a:schemeClr val="dk1"/>
                </a:solidFill>
                <a:latin typeface="Archivo Light"/>
                <a:ea typeface="Archivo Light"/>
                <a:cs typeface="Archivo Light"/>
                <a:sym typeface="Archivo Light"/>
              </a:defRPr>
            </a:lvl4pPr>
            <a:lvl5pPr indent="-317500" lvl="4" marL="2286000" marR="0" rtl="0" algn="l">
              <a:lnSpc>
                <a:spcPct val="100000"/>
              </a:lnSpc>
              <a:spcBef>
                <a:spcPts val="0"/>
              </a:spcBef>
              <a:spcAft>
                <a:spcPts val="0"/>
              </a:spcAft>
              <a:buClr>
                <a:schemeClr val="dk1"/>
              </a:buClr>
              <a:buSzPts val="1400"/>
              <a:buFont typeface="Archivo Light"/>
              <a:buChar char="○"/>
              <a:defRPr b="0" i="0" sz="1400" u="none" cap="none" strike="noStrike">
                <a:solidFill>
                  <a:schemeClr val="dk1"/>
                </a:solidFill>
                <a:latin typeface="Archivo Light"/>
                <a:ea typeface="Archivo Light"/>
                <a:cs typeface="Archivo Light"/>
                <a:sym typeface="Archivo Light"/>
              </a:defRPr>
            </a:lvl5pPr>
            <a:lvl6pPr indent="-317500" lvl="5" marL="2743200" marR="0" rtl="0" algn="l">
              <a:lnSpc>
                <a:spcPct val="100000"/>
              </a:lnSpc>
              <a:spcBef>
                <a:spcPts val="0"/>
              </a:spcBef>
              <a:spcAft>
                <a:spcPts val="0"/>
              </a:spcAft>
              <a:buClr>
                <a:schemeClr val="dk1"/>
              </a:buClr>
              <a:buSzPts val="1400"/>
              <a:buFont typeface="Archivo Light"/>
              <a:buChar char="■"/>
              <a:defRPr b="0" i="0" sz="1400" u="none" cap="none" strike="noStrike">
                <a:solidFill>
                  <a:schemeClr val="dk1"/>
                </a:solidFill>
                <a:latin typeface="Archivo Light"/>
                <a:ea typeface="Archivo Light"/>
                <a:cs typeface="Archivo Light"/>
                <a:sym typeface="Archivo Light"/>
              </a:defRPr>
            </a:lvl6pPr>
            <a:lvl7pPr indent="-317500" lvl="6" marL="3200400" marR="0" rtl="0" algn="l">
              <a:lnSpc>
                <a:spcPct val="100000"/>
              </a:lnSpc>
              <a:spcBef>
                <a:spcPts val="0"/>
              </a:spcBef>
              <a:spcAft>
                <a:spcPts val="0"/>
              </a:spcAft>
              <a:buClr>
                <a:schemeClr val="dk1"/>
              </a:buClr>
              <a:buSzPts val="1400"/>
              <a:buFont typeface="Archivo Light"/>
              <a:buChar char="●"/>
              <a:defRPr b="0" i="0" sz="1400" u="none" cap="none" strike="noStrike">
                <a:solidFill>
                  <a:schemeClr val="dk1"/>
                </a:solidFill>
                <a:latin typeface="Archivo Light"/>
                <a:ea typeface="Archivo Light"/>
                <a:cs typeface="Archivo Light"/>
                <a:sym typeface="Archivo Light"/>
              </a:defRPr>
            </a:lvl7pPr>
            <a:lvl8pPr indent="-317500" lvl="7" marL="3657600" marR="0" rtl="0" algn="l">
              <a:lnSpc>
                <a:spcPct val="100000"/>
              </a:lnSpc>
              <a:spcBef>
                <a:spcPts val="0"/>
              </a:spcBef>
              <a:spcAft>
                <a:spcPts val="0"/>
              </a:spcAft>
              <a:buClr>
                <a:schemeClr val="dk1"/>
              </a:buClr>
              <a:buSzPts val="1400"/>
              <a:buFont typeface="Archivo Light"/>
              <a:buChar char="○"/>
              <a:defRPr b="0" i="0" sz="1400" u="none" cap="none" strike="noStrike">
                <a:solidFill>
                  <a:schemeClr val="dk1"/>
                </a:solidFill>
                <a:latin typeface="Archivo Light"/>
                <a:ea typeface="Archivo Light"/>
                <a:cs typeface="Archivo Light"/>
                <a:sym typeface="Archivo Light"/>
              </a:defRPr>
            </a:lvl8pPr>
            <a:lvl9pPr indent="-317500" lvl="8" marL="4114800" marR="0" rtl="0" algn="l">
              <a:lnSpc>
                <a:spcPct val="100000"/>
              </a:lnSpc>
              <a:spcBef>
                <a:spcPts val="0"/>
              </a:spcBef>
              <a:spcAft>
                <a:spcPts val="0"/>
              </a:spcAft>
              <a:buClr>
                <a:schemeClr val="dk1"/>
              </a:buClr>
              <a:buSzPts val="1400"/>
              <a:buFont typeface="Archivo Light"/>
              <a:buChar char="■"/>
              <a:defRPr b="0" i="0" sz="1400" u="none" cap="none" strike="noStrike">
                <a:solidFill>
                  <a:schemeClr val="dk1"/>
                </a:solidFill>
                <a:latin typeface="Archivo Light"/>
                <a:ea typeface="Archivo Light"/>
                <a:cs typeface="Archivo Light"/>
                <a:sym typeface="Archivo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22.png"/><Relationship Id="rId5" Type="http://schemas.openxmlformats.org/officeDocument/2006/relationships/image" Target="../media/image6.png"/><Relationship Id="rId6" Type="http://schemas.openxmlformats.org/officeDocument/2006/relationships/image" Target="../media/image9.png"/><Relationship Id="rId7"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13.png"/><Relationship Id="rId5" Type="http://schemas.openxmlformats.org/officeDocument/2006/relationships/image" Target="../media/image25.png"/><Relationship Id="rId6"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2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jpg"/><Relationship Id="rId4" Type="http://schemas.openxmlformats.org/officeDocument/2006/relationships/image" Target="../media/image1.jpg"/><Relationship Id="rId5"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26.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 Id="rId3" Type="http://schemas.openxmlformats.org/officeDocument/2006/relationships/image" Target="../media/image30.png"/><Relationship Id="rId4" Type="http://schemas.openxmlformats.org/officeDocument/2006/relationships/image" Target="../media/image28.png"/><Relationship Id="rId5"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 Id="rId3" Type="http://schemas.openxmlformats.org/officeDocument/2006/relationships/image" Target="../media/image35.png"/><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 Id="rId3"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 Id="rId3" Type="http://schemas.openxmlformats.org/officeDocument/2006/relationships/image" Target="../media/image3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 Id="rId3" Type="http://schemas.openxmlformats.org/officeDocument/2006/relationships/image" Target="../media/image3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hyperlink" Target="https://github.com/htmw/2024F-Tech-Titans/wiki"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32"/>
          <p:cNvSpPr txBox="1"/>
          <p:nvPr>
            <p:ph idx="1" type="subTitle"/>
          </p:nvPr>
        </p:nvSpPr>
        <p:spPr>
          <a:xfrm>
            <a:off x="713093" y="3398924"/>
            <a:ext cx="4232700" cy="475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By Team 1 Tech Titans</a:t>
            </a:r>
            <a:endParaRPr/>
          </a:p>
        </p:txBody>
      </p:sp>
      <p:sp>
        <p:nvSpPr>
          <p:cNvPr id="1376" name="Google Shape;1376;p32"/>
          <p:cNvSpPr txBox="1"/>
          <p:nvPr>
            <p:ph type="ctrTitle"/>
          </p:nvPr>
        </p:nvSpPr>
        <p:spPr>
          <a:xfrm>
            <a:off x="713100" y="1166625"/>
            <a:ext cx="4640100" cy="2232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200"/>
              <a:buNone/>
            </a:pPr>
            <a:r>
              <a:rPr lang="en" sz="5000">
                <a:solidFill>
                  <a:schemeClr val="accent1"/>
                </a:solidFill>
              </a:rPr>
              <a:t>illumination</a:t>
            </a:r>
            <a:r>
              <a:rPr lang="en" sz="3200">
                <a:solidFill>
                  <a:schemeClr val="accent1"/>
                </a:solidFill>
              </a:rPr>
              <a:t> </a:t>
            </a:r>
            <a:endParaRPr sz="2700">
              <a:solidFill>
                <a:schemeClr val="accent1"/>
              </a:solidFill>
            </a:endParaRPr>
          </a:p>
          <a:p>
            <a:pPr indent="0" lvl="0" marL="0" rtl="0" algn="l">
              <a:lnSpc>
                <a:spcPct val="100000"/>
              </a:lnSpc>
              <a:spcBef>
                <a:spcPts val="0"/>
              </a:spcBef>
              <a:spcAft>
                <a:spcPts val="0"/>
              </a:spcAft>
              <a:buSzPts val="5200"/>
              <a:buNone/>
            </a:pPr>
            <a:r>
              <a:rPr lang="en" sz="2700">
                <a:solidFill>
                  <a:schemeClr val="accent1"/>
                </a:solidFill>
              </a:rPr>
              <a:t>Sprint 1</a:t>
            </a:r>
            <a:endParaRPr sz="2700">
              <a:solidFill>
                <a:schemeClr val="accent1"/>
              </a:solidFill>
            </a:endParaRPr>
          </a:p>
        </p:txBody>
      </p:sp>
      <p:grpSp>
        <p:nvGrpSpPr>
          <p:cNvPr id="1377" name="Google Shape;1377;p32"/>
          <p:cNvGrpSpPr/>
          <p:nvPr/>
        </p:nvGrpSpPr>
        <p:grpSpPr>
          <a:xfrm>
            <a:off x="5063927" y="191833"/>
            <a:ext cx="4239293" cy="4929688"/>
            <a:chOff x="5063927" y="191833"/>
            <a:chExt cx="4239293" cy="4929688"/>
          </a:xfrm>
        </p:grpSpPr>
        <p:sp>
          <p:nvSpPr>
            <p:cNvPr id="1378" name="Google Shape;1378;p32"/>
            <p:cNvSpPr/>
            <p:nvPr/>
          </p:nvSpPr>
          <p:spPr>
            <a:xfrm>
              <a:off x="5080530" y="679807"/>
              <a:ext cx="859773" cy="928891"/>
            </a:xfrm>
            <a:custGeom>
              <a:rect b="b" l="l" r="r" t="t"/>
              <a:pathLst>
                <a:path extrusionOk="0" h="33625" w="31123">
                  <a:moveTo>
                    <a:pt x="2402" y="0"/>
                  </a:moveTo>
                  <a:cubicBezTo>
                    <a:pt x="1101" y="0"/>
                    <a:pt x="0" y="1068"/>
                    <a:pt x="0" y="2402"/>
                  </a:cubicBezTo>
                  <a:lnTo>
                    <a:pt x="0" y="31256"/>
                  </a:lnTo>
                  <a:cubicBezTo>
                    <a:pt x="0" y="32557"/>
                    <a:pt x="1034" y="33624"/>
                    <a:pt x="2402" y="33624"/>
                  </a:cubicBezTo>
                  <a:lnTo>
                    <a:pt x="28687" y="33624"/>
                  </a:lnTo>
                  <a:cubicBezTo>
                    <a:pt x="30022" y="33624"/>
                    <a:pt x="31122" y="32557"/>
                    <a:pt x="31122" y="31256"/>
                  </a:cubicBezTo>
                  <a:lnTo>
                    <a:pt x="31122" y="2402"/>
                  </a:lnTo>
                  <a:cubicBezTo>
                    <a:pt x="31122" y="1101"/>
                    <a:pt x="30088" y="0"/>
                    <a:pt x="2875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32"/>
            <p:cNvSpPr/>
            <p:nvPr/>
          </p:nvSpPr>
          <p:spPr>
            <a:xfrm>
              <a:off x="5124759" y="641103"/>
              <a:ext cx="858861" cy="928891"/>
            </a:xfrm>
            <a:custGeom>
              <a:rect b="b" l="l" r="r" t="t"/>
              <a:pathLst>
                <a:path extrusionOk="0" h="33625" w="31090">
                  <a:moveTo>
                    <a:pt x="2369" y="0"/>
                  </a:moveTo>
                  <a:cubicBezTo>
                    <a:pt x="1068" y="0"/>
                    <a:pt x="0" y="1034"/>
                    <a:pt x="0" y="2369"/>
                  </a:cubicBezTo>
                  <a:lnTo>
                    <a:pt x="0" y="31223"/>
                  </a:lnTo>
                  <a:cubicBezTo>
                    <a:pt x="0" y="32524"/>
                    <a:pt x="1034" y="33624"/>
                    <a:pt x="2369" y="33624"/>
                  </a:cubicBezTo>
                  <a:lnTo>
                    <a:pt x="28721" y="33624"/>
                  </a:lnTo>
                  <a:cubicBezTo>
                    <a:pt x="30022" y="33624"/>
                    <a:pt x="31089" y="32524"/>
                    <a:pt x="31089" y="31223"/>
                  </a:cubicBezTo>
                  <a:lnTo>
                    <a:pt x="31089" y="2369"/>
                  </a:lnTo>
                  <a:cubicBezTo>
                    <a:pt x="31089" y="1068"/>
                    <a:pt x="30055" y="0"/>
                    <a:pt x="2872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32"/>
            <p:cNvSpPr/>
            <p:nvPr/>
          </p:nvSpPr>
          <p:spPr>
            <a:xfrm>
              <a:off x="5195701" y="732322"/>
              <a:ext cx="317964" cy="745516"/>
            </a:xfrm>
            <a:custGeom>
              <a:rect b="b" l="l" r="r" t="t"/>
              <a:pathLst>
                <a:path extrusionOk="0" h="26987" w="11510">
                  <a:moveTo>
                    <a:pt x="2136" y="1"/>
                  </a:moveTo>
                  <a:cubicBezTo>
                    <a:pt x="968" y="1"/>
                    <a:pt x="1" y="968"/>
                    <a:pt x="1" y="2102"/>
                  </a:cubicBezTo>
                  <a:lnTo>
                    <a:pt x="1" y="24852"/>
                  </a:lnTo>
                  <a:cubicBezTo>
                    <a:pt x="1" y="26019"/>
                    <a:pt x="968" y="26987"/>
                    <a:pt x="2136" y="26987"/>
                  </a:cubicBezTo>
                  <a:lnTo>
                    <a:pt x="9408" y="26987"/>
                  </a:lnTo>
                  <a:cubicBezTo>
                    <a:pt x="10575" y="26987"/>
                    <a:pt x="11476" y="26019"/>
                    <a:pt x="11509" y="24852"/>
                  </a:cubicBezTo>
                  <a:lnTo>
                    <a:pt x="11509" y="2102"/>
                  </a:lnTo>
                  <a:cubicBezTo>
                    <a:pt x="11509" y="935"/>
                    <a:pt x="10575" y="1"/>
                    <a:pt x="94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32"/>
            <p:cNvSpPr/>
            <p:nvPr/>
          </p:nvSpPr>
          <p:spPr>
            <a:xfrm>
              <a:off x="5586434" y="778401"/>
              <a:ext cx="325312" cy="13840"/>
            </a:xfrm>
            <a:custGeom>
              <a:rect b="b" l="l" r="r" t="t"/>
              <a:pathLst>
                <a:path extrusionOk="0" h="501" w="11776">
                  <a:moveTo>
                    <a:pt x="267" y="1"/>
                  </a:moveTo>
                  <a:cubicBezTo>
                    <a:pt x="134" y="1"/>
                    <a:pt x="0" y="134"/>
                    <a:pt x="0" y="234"/>
                  </a:cubicBezTo>
                  <a:cubicBezTo>
                    <a:pt x="0" y="367"/>
                    <a:pt x="134" y="501"/>
                    <a:pt x="267" y="501"/>
                  </a:cubicBezTo>
                  <a:lnTo>
                    <a:pt x="11508" y="501"/>
                  </a:lnTo>
                  <a:cubicBezTo>
                    <a:pt x="11642" y="501"/>
                    <a:pt x="11775" y="401"/>
                    <a:pt x="11775" y="234"/>
                  </a:cubicBezTo>
                  <a:cubicBezTo>
                    <a:pt x="11775" y="101"/>
                    <a:pt x="11642" y="1"/>
                    <a:pt x="11508" y="1"/>
                  </a:cubicBezTo>
                  <a:close/>
                </a:path>
              </a:pathLst>
            </a:custGeom>
            <a:solidFill>
              <a:srgbClr val="3F3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32"/>
            <p:cNvSpPr/>
            <p:nvPr/>
          </p:nvSpPr>
          <p:spPr>
            <a:xfrm>
              <a:off x="5586434" y="867797"/>
              <a:ext cx="325312" cy="13840"/>
            </a:xfrm>
            <a:custGeom>
              <a:rect b="b" l="l" r="r" t="t"/>
              <a:pathLst>
                <a:path extrusionOk="0" h="501" w="11776">
                  <a:moveTo>
                    <a:pt x="267" y="0"/>
                  </a:moveTo>
                  <a:cubicBezTo>
                    <a:pt x="134" y="0"/>
                    <a:pt x="0" y="134"/>
                    <a:pt x="0" y="267"/>
                  </a:cubicBezTo>
                  <a:cubicBezTo>
                    <a:pt x="0" y="400"/>
                    <a:pt x="134" y="501"/>
                    <a:pt x="267" y="501"/>
                  </a:cubicBezTo>
                  <a:lnTo>
                    <a:pt x="11508" y="501"/>
                  </a:lnTo>
                  <a:cubicBezTo>
                    <a:pt x="11642" y="501"/>
                    <a:pt x="11775" y="434"/>
                    <a:pt x="11775" y="267"/>
                  </a:cubicBezTo>
                  <a:cubicBezTo>
                    <a:pt x="11775" y="134"/>
                    <a:pt x="11642" y="0"/>
                    <a:pt x="11508" y="0"/>
                  </a:cubicBezTo>
                  <a:close/>
                </a:path>
              </a:pathLst>
            </a:custGeom>
            <a:solidFill>
              <a:srgbClr val="3F3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32"/>
            <p:cNvSpPr/>
            <p:nvPr/>
          </p:nvSpPr>
          <p:spPr>
            <a:xfrm>
              <a:off x="5586434" y="958104"/>
              <a:ext cx="325312" cy="13840"/>
            </a:xfrm>
            <a:custGeom>
              <a:rect b="b" l="l" r="r" t="t"/>
              <a:pathLst>
                <a:path extrusionOk="0" h="501" w="11776">
                  <a:moveTo>
                    <a:pt x="267" y="0"/>
                  </a:moveTo>
                  <a:cubicBezTo>
                    <a:pt x="134" y="0"/>
                    <a:pt x="0" y="134"/>
                    <a:pt x="0" y="234"/>
                  </a:cubicBezTo>
                  <a:cubicBezTo>
                    <a:pt x="0" y="367"/>
                    <a:pt x="134" y="501"/>
                    <a:pt x="267" y="501"/>
                  </a:cubicBezTo>
                  <a:lnTo>
                    <a:pt x="11508" y="501"/>
                  </a:lnTo>
                  <a:cubicBezTo>
                    <a:pt x="11642" y="501"/>
                    <a:pt x="11775" y="400"/>
                    <a:pt x="11775" y="234"/>
                  </a:cubicBezTo>
                  <a:cubicBezTo>
                    <a:pt x="11775" y="100"/>
                    <a:pt x="11642" y="0"/>
                    <a:pt x="11508" y="0"/>
                  </a:cubicBezTo>
                  <a:close/>
                </a:path>
              </a:pathLst>
            </a:custGeom>
            <a:solidFill>
              <a:srgbClr val="3F3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32"/>
            <p:cNvSpPr/>
            <p:nvPr/>
          </p:nvSpPr>
          <p:spPr>
            <a:xfrm>
              <a:off x="7383006" y="1647171"/>
              <a:ext cx="773168" cy="911376"/>
            </a:xfrm>
            <a:custGeom>
              <a:rect b="b" l="l" r="r" t="t"/>
              <a:pathLst>
                <a:path extrusionOk="0" h="32991" w="27988">
                  <a:moveTo>
                    <a:pt x="2302" y="0"/>
                  </a:moveTo>
                  <a:cubicBezTo>
                    <a:pt x="1035" y="0"/>
                    <a:pt x="1" y="1068"/>
                    <a:pt x="1" y="2302"/>
                  </a:cubicBezTo>
                  <a:lnTo>
                    <a:pt x="1" y="30689"/>
                  </a:lnTo>
                  <a:cubicBezTo>
                    <a:pt x="1" y="31956"/>
                    <a:pt x="1035" y="32990"/>
                    <a:pt x="2302" y="32990"/>
                  </a:cubicBezTo>
                  <a:lnTo>
                    <a:pt x="25686" y="32990"/>
                  </a:lnTo>
                  <a:cubicBezTo>
                    <a:pt x="26953" y="32990"/>
                    <a:pt x="27987" y="31990"/>
                    <a:pt x="27987" y="30689"/>
                  </a:cubicBezTo>
                  <a:lnTo>
                    <a:pt x="27987" y="2302"/>
                  </a:lnTo>
                  <a:cubicBezTo>
                    <a:pt x="27987" y="1068"/>
                    <a:pt x="26953" y="0"/>
                    <a:pt x="2568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32"/>
            <p:cNvSpPr/>
            <p:nvPr/>
          </p:nvSpPr>
          <p:spPr>
            <a:xfrm>
              <a:off x="7441074" y="1595567"/>
              <a:ext cx="772229" cy="911376"/>
            </a:xfrm>
            <a:custGeom>
              <a:rect b="b" l="l" r="r" t="t"/>
              <a:pathLst>
                <a:path extrusionOk="0" h="32991" w="27954">
                  <a:moveTo>
                    <a:pt x="2268" y="0"/>
                  </a:moveTo>
                  <a:cubicBezTo>
                    <a:pt x="1034" y="0"/>
                    <a:pt x="0" y="1034"/>
                    <a:pt x="0" y="2302"/>
                  </a:cubicBezTo>
                  <a:lnTo>
                    <a:pt x="0" y="30689"/>
                  </a:lnTo>
                  <a:cubicBezTo>
                    <a:pt x="0" y="31956"/>
                    <a:pt x="1034" y="32990"/>
                    <a:pt x="2268" y="32990"/>
                  </a:cubicBezTo>
                  <a:lnTo>
                    <a:pt x="25685" y="32990"/>
                  </a:lnTo>
                  <a:cubicBezTo>
                    <a:pt x="26919" y="32990"/>
                    <a:pt x="27953" y="31956"/>
                    <a:pt x="27953" y="30689"/>
                  </a:cubicBezTo>
                  <a:lnTo>
                    <a:pt x="27953" y="2302"/>
                  </a:lnTo>
                  <a:cubicBezTo>
                    <a:pt x="27953" y="1034"/>
                    <a:pt x="26919" y="0"/>
                    <a:pt x="2568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32"/>
            <p:cNvSpPr/>
            <p:nvPr/>
          </p:nvSpPr>
          <p:spPr>
            <a:xfrm>
              <a:off x="7535056" y="1723638"/>
              <a:ext cx="240531" cy="439597"/>
            </a:xfrm>
            <a:custGeom>
              <a:rect b="b" l="l" r="r" t="t"/>
              <a:pathLst>
                <a:path extrusionOk="0" h="15913" w="8707">
                  <a:moveTo>
                    <a:pt x="1668" y="1"/>
                  </a:moveTo>
                  <a:cubicBezTo>
                    <a:pt x="768" y="1"/>
                    <a:pt x="1" y="735"/>
                    <a:pt x="1" y="1669"/>
                  </a:cubicBezTo>
                  <a:lnTo>
                    <a:pt x="1" y="14244"/>
                  </a:lnTo>
                  <a:cubicBezTo>
                    <a:pt x="1" y="15178"/>
                    <a:pt x="768" y="15912"/>
                    <a:pt x="1668" y="15912"/>
                  </a:cubicBezTo>
                  <a:lnTo>
                    <a:pt x="7039" y="15912"/>
                  </a:lnTo>
                  <a:cubicBezTo>
                    <a:pt x="7973" y="15912"/>
                    <a:pt x="8707" y="15178"/>
                    <a:pt x="8707" y="14244"/>
                  </a:cubicBezTo>
                  <a:lnTo>
                    <a:pt x="8707" y="1669"/>
                  </a:lnTo>
                  <a:cubicBezTo>
                    <a:pt x="8707" y="735"/>
                    <a:pt x="7973" y="1"/>
                    <a:pt x="70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32"/>
            <p:cNvSpPr/>
            <p:nvPr/>
          </p:nvSpPr>
          <p:spPr>
            <a:xfrm>
              <a:off x="7878771" y="1723638"/>
              <a:ext cx="240531" cy="439597"/>
            </a:xfrm>
            <a:custGeom>
              <a:rect b="b" l="l" r="r" t="t"/>
              <a:pathLst>
                <a:path extrusionOk="0" h="15913" w="8707">
                  <a:moveTo>
                    <a:pt x="1669" y="1"/>
                  </a:moveTo>
                  <a:cubicBezTo>
                    <a:pt x="735" y="1"/>
                    <a:pt x="1" y="735"/>
                    <a:pt x="1" y="1669"/>
                  </a:cubicBezTo>
                  <a:lnTo>
                    <a:pt x="1" y="14244"/>
                  </a:lnTo>
                  <a:cubicBezTo>
                    <a:pt x="1" y="15178"/>
                    <a:pt x="735" y="15912"/>
                    <a:pt x="1669" y="15912"/>
                  </a:cubicBezTo>
                  <a:lnTo>
                    <a:pt x="7039" y="15912"/>
                  </a:lnTo>
                  <a:cubicBezTo>
                    <a:pt x="7940" y="15912"/>
                    <a:pt x="8707" y="15178"/>
                    <a:pt x="8707" y="14244"/>
                  </a:cubicBezTo>
                  <a:lnTo>
                    <a:pt x="8707" y="1669"/>
                  </a:lnTo>
                  <a:cubicBezTo>
                    <a:pt x="8707" y="735"/>
                    <a:pt x="7940" y="1"/>
                    <a:pt x="7039" y="1"/>
                  </a:cubicBezTo>
                  <a:close/>
                </a:path>
              </a:pathLst>
            </a:custGeom>
            <a:solidFill>
              <a:srgbClr val="35CF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32"/>
            <p:cNvSpPr/>
            <p:nvPr/>
          </p:nvSpPr>
          <p:spPr>
            <a:xfrm>
              <a:off x="7576522" y="2225866"/>
              <a:ext cx="501311" cy="27680"/>
            </a:xfrm>
            <a:custGeom>
              <a:rect b="b" l="l" r="r" t="t"/>
              <a:pathLst>
                <a:path extrusionOk="0" h="1002" w="18147">
                  <a:moveTo>
                    <a:pt x="501" y="0"/>
                  </a:moveTo>
                  <a:cubicBezTo>
                    <a:pt x="201" y="0"/>
                    <a:pt x="1" y="201"/>
                    <a:pt x="1" y="501"/>
                  </a:cubicBezTo>
                  <a:cubicBezTo>
                    <a:pt x="1" y="801"/>
                    <a:pt x="201" y="1001"/>
                    <a:pt x="501" y="1001"/>
                  </a:cubicBezTo>
                  <a:lnTo>
                    <a:pt x="17613" y="1001"/>
                  </a:lnTo>
                  <a:cubicBezTo>
                    <a:pt x="17880" y="1001"/>
                    <a:pt x="18147" y="734"/>
                    <a:pt x="18114" y="501"/>
                  </a:cubicBezTo>
                  <a:cubicBezTo>
                    <a:pt x="18114" y="201"/>
                    <a:pt x="17880" y="0"/>
                    <a:pt x="176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32"/>
            <p:cNvSpPr/>
            <p:nvPr/>
          </p:nvSpPr>
          <p:spPr>
            <a:xfrm>
              <a:off x="7588511" y="2294985"/>
              <a:ext cx="479183" cy="27653"/>
            </a:xfrm>
            <a:custGeom>
              <a:rect b="b" l="l" r="r" t="t"/>
              <a:pathLst>
                <a:path extrusionOk="0" h="1001" w="17346">
                  <a:moveTo>
                    <a:pt x="501" y="0"/>
                  </a:moveTo>
                  <a:cubicBezTo>
                    <a:pt x="200" y="0"/>
                    <a:pt x="0" y="200"/>
                    <a:pt x="0" y="501"/>
                  </a:cubicBezTo>
                  <a:cubicBezTo>
                    <a:pt x="0" y="801"/>
                    <a:pt x="200" y="1001"/>
                    <a:pt x="501" y="1001"/>
                  </a:cubicBezTo>
                  <a:lnTo>
                    <a:pt x="16779" y="1001"/>
                  </a:lnTo>
                  <a:cubicBezTo>
                    <a:pt x="17079" y="1001"/>
                    <a:pt x="17279" y="734"/>
                    <a:pt x="17346" y="501"/>
                  </a:cubicBezTo>
                  <a:cubicBezTo>
                    <a:pt x="17346" y="200"/>
                    <a:pt x="17112" y="0"/>
                    <a:pt x="168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32"/>
            <p:cNvSpPr/>
            <p:nvPr/>
          </p:nvSpPr>
          <p:spPr>
            <a:xfrm>
              <a:off x="5290060" y="4839525"/>
              <a:ext cx="3840787" cy="281996"/>
            </a:xfrm>
            <a:custGeom>
              <a:rect b="b" l="l" r="r" t="t"/>
              <a:pathLst>
                <a:path extrusionOk="0" h="10208" w="139033">
                  <a:moveTo>
                    <a:pt x="0" y="0"/>
                  </a:moveTo>
                  <a:lnTo>
                    <a:pt x="0" y="10207"/>
                  </a:lnTo>
                  <a:lnTo>
                    <a:pt x="139033" y="10207"/>
                  </a:lnTo>
                  <a:lnTo>
                    <a:pt x="139033"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32"/>
            <p:cNvSpPr/>
            <p:nvPr/>
          </p:nvSpPr>
          <p:spPr>
            <a:xfrm>
              <a:off x="5290060" y="4670873"/>
              <a:ext cx="3840787" cy="168678"/>
            </a:xfrm>
            <a:custGeom>
              <a:rect b="b" l="l" r="r" t="t"/>
              <a:pathLst>
                <a:path extrusionOk="0" h="6106" w="139033">
                  <a:moveTo>
                    <a:pt x="6071" y="1"/>
                  </a:moveTo>
                  <a:cubicBezTo>
                    <a:pt x="2702" y="1"/>
                    <a:pt x="0" y="2769"/>
                    <a:pt x="0" y="6105"/>
                  </a:cubicBezTo>
                  <a:lnTo>
                    <a:pt x="139033" y="6105"/>
                  </a:lnTo>
                  <a:cubicBezTo>
                    <a:pt x="139033" y="2769"/>
                    <a:pt x="136298" y="34"/>
                    <a:pt x="13299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32"/>
            <p:cNvSpPr/>
            <p:nvPr/>
          </p:nvSpPr>
          <p:spPr>
            <a:xfrm>
              <a:off x="5416870" y="1119353"/>
              <a:ext cx="1178621" cy="893890"/>
            </a:xfrm>
            <a:custGeom>
              <a:rect b="b" l="l" r="r" t="t"/>
              <a:pathLst>
                <a:path extrusionOk="0" h="32358" w="42665">
                  <a:moveTo>
                    <a:pt x="3970" y="1"/>
                  </a:moveTo>
                  <a:cubicBezTo>
                    <a:pt x="1768" y="1"/>
                    <a:pt x="1" y="1769"/>
                    <a:pt x="1" y="3970"/>
                  </a:cubicBezTo>
                  <a:lnTo>
                    <a:pt x="1" y="28388"/>
                  </a:lnTo>
                  <a:cubicBezTo>
                    <a:pt x="1" y="30589"/>
                    <a:pt x="1802" y="32357"/>
                    <a:pt x="3970" y="32357"/>
                  </a:cubicBezTo>
                  <a:lnTo>
                    <a:pt x="38695" y="32357"/>
                  </a:lnTo>
                  <a:cubicBezTo>
                    <a:pt x="40863" y="32357"/>
                    <a:pt x="42664" y="30589"/>
                    <a:pt x="42664" y="28388"/>
                  </a:cubicBezTo>
                  <a:lnTo>
                    <a:pt x="42664" y="3970"/>
                  </a:lnTo>
                  <a:cubicBezTo>
                    <a:pt x="42664" y="1735"/>
                    <a:pt x="40863" y="1"/>
                    <a:pt x="3869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32"/>
            <p:cNvSpPr/>
            <p:nvPr/>
          </p:nvSpPr>
          <p:spPr>
            <a:xfrm>
              <a:off x="5467562" y="1061312"/>
              <a:ext cx="1178593" cy="893862"/>
            </a:xfrm>
            <a:custGeom>
              <a:rect b="b" l="l" r="r" t="t"/>
              <a:pathLst>
                <a:path extrusionOk="0" h="32357" w="42664">
                  <a:moveTo>
                    <a:pt x="3970" y="0"/>
                  </a:moveTo>
                  <a:cubicBezTo>
                    <a:pt x="1768" y="0"/>
                    <a:pt x="0" y="1801"/>
                    <a:pt x="0" y="3970"/>
                  </a:cubicBezTo>
                  <a:lnTo>
                    <a:pt x="0" y="28421"/>
                  </a:lnTo>
                  <a:cubicBezTo>
                    <a:pt x="0" y="30622"/>
                    <a:pt x="1801" y="32357"/>
                    <a:pt x="3970" y="32357"/>
                  </a:cubicBezTo>
                  <a:lnTo>
                    <a:pt x="38661" y="32357"/>
                  </a:lnTo>
                  <a:cubicBezTo>
                    <a:pt x="40863" y="32357"/>
                    <a:pt x="42631" y="30622"/>
                    <a:pt x="42664" y="28421"/>
                  </a:cubicBezTo>
                  <a:lnTo>
                    <a:pt x="42664" y="3970"/>
                  </a:lnTo>
                  <a:cubicBezTo>
                    <a:pt x="42664" y="1768"/>
                    <a:pt x="40863" y="0"/>
                    <a:pt x="3869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32"/>
            <p:cNvSpPr/>
            <p:nvPr/>
          </p:nvSpPr>
          <p:spPr>
            <a:xfrm>
              <a:off x="5467562" y="1063135"/>
              <a:ext cx="1177681" cy="129036"/>
            </a:xfrm>
            <a:custGeom>
              <a:rect b="b" l="l" r="r" t="t"/>
              <a:pathLst>
                <a:path extrusionOk="0" h="4671" w="42631">
                  <a:moveTo>
                    <a:pt x="3970" y="1"/>
                  </a:moveTo>
                  <a:cubicBezTo>
                    <a:pt x="1801" y="1"/>
                    <a:pt x="0" y="1735"/>
                    <a:pt x="0" y="3937"/>
                  </a:cubicBezTo>
                  <a:lnTo>
                    <a:pt x="0" y="4671"/>
                  </a:lnTo>
                  <a:lnTo>
                    <a:pt x="42631" y="4671"/>
                  </a:lnTo>
                  <a:lnTo>
                    <a:pt x="42631" y="3937"/>
                  </a:lnTo>
                  <a:cubicBezTo>
                    <a:pt x="42631" y="1735"/>
                    <a:pt x="40863" y="1"/>
                    <a:pt x="3866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32"/>
            <p:cNvSpPr/>
            <p:nvPr/>
          </p:nvSpPr>
          <p:spPr>
            <a:xfrm>
              <a:off x="5572594" y="1096313"/>
              <a:ext cx="62709" cy="61769"/>
            </a:xfrm>
            <a:custGeom>
              <a:rect b="b" l="l" r="r" t="t"/>
              <a:pathLst>
                <a:path extrusionOk="0" h="2236" w="2270">
                  <a:moveTo>
                    <a:pt x="1135" y="1"/>
                  </a:moveTo>
                  <a:cubicBezTo>
                    <a:pt x="501" y="1"/>
                    <a:pt x="1" y="501"/>
                    <a:pt x="1" y="1135"/>
                  </a:cubicBezTo>
                  <a:cubicBezTo>
                    <a:pt x="1" y="1735"/>
                    <a:pt x="501" y="2236"/>
                    <a:pt x="1135" y="2236"/>
                  </a:cubicBezTo>
                  <a:cubicBezTo>
                    <a:pt x="1769" y="2236"/>
                    <a:pt x="2269" y="1735"/>
                    <a:pt x="2269" y="1135"/>
                  </a:cubicBezTo>
                  <a:cubicBezTo>
                    <a:pt x="2269" y="501"/>
                    <a:pt x="1769" y="1"/>
                    <a:pt x="1135" y="1"/>
                  </a:cubicBezTo>
                  <a:close/>
                </a:path>
              </a:pathLst>
            </a:custGeom>
            <a:solidFill>
              <a:srgbClr val="92F7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32"/>
            <p:cNvSpPr/>
            <p:nvPr/>
          </p:nvSpPr>
          <p:spPr>
            <a:xfrm>
              <a:off x="5697019" y="1096313"/>
              <a:ext cx="62681" cy="61769"/>
            </a:xfrm>
            <a:custGeom>
              <a:rect b="b" l="l" r="r" t="t"/>
              <a:pathLst>
                <a:path extrusionOk="0" h="2236" w="2269">
                  <a:moveTo>
                    <a:pt x="1134" y="1"/>
                  </a:moveTo>
                  <a:cubicBezTo>
                    <a:pt x="500" y="1"/>
                    <a:pt x="0" y="501"/>
                    <a:pt x="0" y="1135"/>
                  </a:cubicBezTo>
                  <a:cubicBezTo>
                    <a:pt x="0" y="1735"/>
                    <a:pt x="500" y="2236"/>
                    <a:pt x="1134" y="2236"/>
                  </a:cubicBezTo>
                  <a:cubicBezTo>
                    <a:pt x="1768" y="2236"/>
                    <a:pt x="2268" y="1735"/>
                    <a:pt x="2268" y="1135"/>
                  </a:cubicBezTo>
                  <a:cubicBezTo>
                    <a:pt x="2268" y="501"/>
                    <a:pt x="1768" y="1"/>
                    <a:pt x="1134" y="1"/>
                  </a:cubicBezTo>
                  <a:close/>
                </a:path>
              </a:pathLst>
            </a:custGeom>
            <a:solidFill>
              <a:srgbClr val="92F7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32"/>
            <p:cNvSpPr/>
            <p:nvPr/>
          </p:nvSpPr>
          <p:spPr>
            <a:xfrm>
              <a:off x="5822327" y="1096313"/>
              <a:ext cx="62681" cy="61769"/>
            </a:xfrm>
            <a:custGeom>
              <a:rect b="b" l="l" r="r" t="t"/>
              <a:pathLst>
                <a:path extrusionOk="0" h="2236" w="2269">
                  <a:moveTo>
                    <a:pt x="1135" y="1"/>
                  </a:moveTo>
                  <a:cubicBezTo>
                    <a:pt x="501" y="1"/>
                    <a:pt x="1" y="501"/>
                    <a:pt x="1" y="1135"/>
                  </a:cubicBezTo>
                  <a:cubicBezTo>
                    <a:pt x="1" y="1735"/>
                    <a:pt x="501" y="2236"/>
                    <a:pt x="1135" y="2236"/>
                  </a:cubicBezTo>
                  <a:cubicBezTo>
                    <a:pt x="1769" y="2236"/>
                    <a:pt x="2269" y="1735"/>
                    <a:pt x="2269" y="1135"/>
                  </a:cubicBezTo>
                  <a:cubicBezTo>
                    <a:pt x="2269" y="501"/>
                    <a:pt x="1769" y="1"/>
                    <a:pt x="1135" y="1"/>
                  </a:cubicBezTo>
                  <a:close/>
                </a:path>
              </a:pathLst>
            </a:custGeom>
            <a:solidFill>
              <a:srgbClr val="92F7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32"/>
            <p:cNvSpPr/>
            <p:nvPr/>
          </p:nvSpPr>
          <p:spPr>
            <a:xfrm>
              <a:off x="5879457" y="1236290"/>
              <a:ext cx="353876" cy="330119"/>
            </a:xfrm>
            <a:custGeom>
              <a:rect b="b" l="l" r="r" t="t"/>
              <a:pathLst>
                <a:path extrusionOk="0" h="11950" w="12810">
                  <a:moveTo>
                    <a:pt x="6413" y="1"/>
                  </a:moveTo>
                  <a:cubicBezTo>
                    <a:pt x="6113" y="1"/>
                    <a:pt x="5810" y="24"/>
                    <a:pt x="5505" y="71"/>
                  </a:cubicBezTo>
                  <a:cubicBezTo>
                    <a:pt x="2236" y="571"/>
                    <a:pt x="1" y="3640"/>
                    <a:pt x="501" y="6876"/>
                  </a:cubicBezTo>
                  <a:cubicBezTo>
                    <a:pt x="985" y="9837"/>
                    <a:pt x="3521" y="11949"/>
                    <a:pt x="6399" y="11949"/>
                  </a:cubicBezTo>
                  <a:cubicBezTo>
                    <a:pt x="6698" y="11949"/>
                    <a:pt x="7001" y="11926"/>
                    <a:pt x="7306" y="11879"/>
                  </a:cubicBezTo>
                  <a:cubicBezTo>
                    <a:pt x="10575" y="11345"/>
                    <a:pt x="12810" y="8310"/>
                    <a:pt x="12310" y="5041"/>
                  </a:cubicBezTo>
                  <a:cubicBezTo>
                    <a:pt x="11856" y="2110"/>
                    <a:pt x="9296" y="1"/>
                    <a:pt x="6413" y="1"/>
                  </a:cubicBezTo>
                  <a:close/>
                </a:path>
              </a:pathLst>
            </a:custGeom>
            <a:solidFill>
              <a:srgbClr val="92F7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32"/>
            <p:cNvSpPr/>
            <p:nvPr/>
          </p:nvSpPr>
          <p:spPr>
            <a:xfrm>
              <a:off x="5687792" y="1651056"/>
              <a:ext cx="737228" cy="304124"/>
            </a:xfrm>
            <a:custGeom>
              <a:rect b="b" l="l" r="r" t="t"/>
              <a:pathLst>
                <a:path extrusionOk="0" h="11009" w="26687">
                  <a:moveTo>
                    <a:pt x="13343" y="1"/>
                  </a:moveTo>
                  <a:cubicBezTo>
                    <a:pt x="6605" y="1"/>
                    <a:pt x="1001" y="4804"/>
                    <a:pt x="1" y="11009"/>
                  </a:cubicBezTo>
                  <a:lnTo>
                    <a:pt x="26686" y="11009"/>
                  </a:lnTo>
                  <a:cubicBezTo>
                    <a:pt x="25686" y="4804"/>
                    <a:pt x="20115" y="1"/>
                    <a:pt x="13343" y="1"/>
                  </a:cubicBezTo>
                  <a:close/>
                </a:path>
              </a:pathLst>
            </a:custGeom>
            <a:solidFill>
              <a:srgbClr val="92F7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32"/>
            <p:cNvSpPr/>
            <p:nvPr/>
          </p:nvSpPr>
          <p:spPr>
            <a:xfrm>
              <a:off x="7658541" y="1180884"/>
              <a:ext cx="998920" cy="957455"/>
            </a:xfrm>
            <a:custGeom>
              <a:rect b="b" l="l" r="r" t="t"/>
              <a:pathLst>
                <a:path extrusionOk="0" h="34659" w="36160">
                  <a:moveTo>
                    <a:pt x="4003" y="0"/>
                  </a:moveTo>
                  <a:cubicBezTo>
                    <a:pt x="1802" y="0"/>
                    <a:pt x="0" y="1802"/>
                    <a:pt x="0" y="4003"/>
                  </a:cubicBezTo>
                  <a:lnTo>
                    <a:pt x="0" y="30656"/>
                  </a:lnTo>
                  <a:cubicBezTo>
                    <a:pt x="0" y="32857"/>
                    <a:pt x="1802" y="34659"/>
                    <a:pt x="4003" y="34659"/>
                  </a:cubicBezTo>
                  <a:lnTo>
                    <a:pt x="32157" y="34659"/>
                  </a:lnTo>
                  <a:cubicBezTo>
                    <a:pt x="34358" y="34659"/>
                    <a:pt x="36160" y="32857"/>
                    <a:pt x="36160" y="30656"/>
                  </a:cubicBezTo>
                  <a:lnTo>
                    <a:pt x="36160" y="4003"/>
                  </a:lnTo>
                  <a:cubicBezTo>
                    <a:pt x="36160" y="1802"/>
                    <a:pt x="34358" y="0"/>
                    <a:pt x="3215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32"/>
            <p:cNvSpPr/>
            <p:nvPr/>
          </p:nvSpPr>
          <p:spPr>
            <a:xfrm>
              <a:off x="7713820" y="1129280"/>
              <a:ext cx="999859" cy="957455"/>
            </a:xfrm>
            <a:custGeom>
              <a:rect b="b" l="l" r="r" t="t"/>
              <a:pathLst>
                <a:path extrusionOk="0" h="34659" w="36194">
                  <a:moveTo>
                    <a:pt x="4004" y="0"/>
                  </a:moveTo>
                  <a:cubicBezTo>
                    <a:pt x="1802" y="0"/>
                    <a:pt x="1" y="1802"/>
                    <a:pt x="1" y="4003"/>
                  </a:cubicBezTo>
                  <a:lnTo>
                    <a:pt x="1" y="30656"/>
                  </a:lnTo>
                  <a:cubicBezTo>
                    <a:pt x="1" y="32857"/>
                    <a:pt x="1802" y="34659"/>
                    <a:pt x="4004" y="34659"/>
                  </a:cubicBezTo>
                  <a:lnTo>
                    <a:pt x="32157" y="34659"/>
                  </a:lnTo>
                  <a:cubicBezTo>
                    <a:pt x="34392" y="34659"/>
                    <a:pt x="36193" y="32857"/>
                    <a:pt x="36160" y="30656"/>
                  </a:cubicBezTo>
                  <a:lnTo>
                    <a:pt x="36160" y="4003"/>
                  </a:lnTo>
                  <a:cubicBezTo>
                    <a:pt x="36160" y="1768"/>
                    <a:pt x="34359" y="0"/>
                    <a:pt x="3215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32"/>
            <p:cNvSpPr/>
            <p:nvPr/>
          </p:nvSpPr>
          <p:spPr>
            <a:xfrm>
              <a:off x="7793989" y="1189172"/>
              <a:ext cx="838585" cy="838584"/>
            </a:xfrm>
            <a:custGeom>
              <a:rect b="b" l="l" r="r" t="t"/>
              <a:pathLst>
                <a:path extrusionOk="0" h="30356" w="30356">
                  <a:moveTo>
                    <a:pt x="15178" y="4437"/>
                  </a:moveTo>
                  <a:cubicBezTo>
                    <a:pt x="21116" y="4437"/>
                    <a:pt x="25919" y="9241"/>
                    <a:pt x="25919" y="15178"/>
                  </a:cubicBezTo>
                  <a:cubicBezTo>
                    <a:pt x="25919" y="21082"/>
                    <a:pt x="21116" y="25886"/>
                    <a:pt x="15178" y="25886"/>
                  </a:cubicBezTo>
                  <a:cubicBezTo>
                    <a:pt x="9274" y="25886"/>
                    <a:pt x="4471" y="21082"/>
                    <a:pt x="4471" y="15178"/>
                  </a:cubicBezTo>
                  <a:cubicBezTo>
                    <a:pt x="4471" y="9241"/>
                    <a:pt x="9274" y="4437"/>
                    <a:pt x="15178" y="4437"/>
                  </a:cubicBezTo>
                  <a:close/>
                  <a:moveTo>
                    <a:pt x="15178" y="1"/>
                  </a:moveTo>
                  <a:cubicBezTo>
                    <a:pt x="6806" y="1"/>
                    <a:pt x="1" y="6805"/>
                    <a:pt x="1" y="15178"/>
                  </a:cubicBezTo>
                  <a:cubicBezTo>
                    <a:pt x="1" y="23551"/>
                    <a:pt x="6806" y="30356"/>
                    <a:pt x="15178" y="30356"/>
                  </a:cubicBezTo>
                  <a:cubicBezTo>
                    <a:pt x="23584" y="30356"/>
                    <a:pt x="30356" y="23551"/>
                    <a:pt x="30356" y="15178"/>
                  </a:cubicBezTo>
                  <a:cubicBezTo>
                    <a:pt x="30323" y="6805"/>
                    <a:pt x="23584" y="1"/>
                    <a:pt x="1517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32"/>
            <p:cNvSpPr/>
            <p:nvPr/>
          </p:nvSpPr>
          <p:spPr>
            <a:xfrm>
              <a:off x="8498022" y="1526449"/>
              <a:ext cx="967" cy="2790"/>
            </a:xfrm>
            <a:custGeom>
              <a:rect b="b" l="l" r="r" t="t"/>
              <a:pathLst>
                <a:path extrusionOk="0" fill="none" h="101" w="35">
                  <a:moveTo>
                    <a:pt x="34" y="100"/>
                  </a:moveTo>
                  <a:cubicBezTo>
                    <a:pt x="34" y="34"/>
                    <a:pt x="34" y="34"/>
                    <a:pt x="1" y="0"/>
                  </a:cubicBezTo>
                  <a:cubicBezTo>
                    <a:pt x="1" y="34"/>
                    <a:pt x="1" y="34"/>
                    <a:pt x="34" y="100"/>
                  </a:cubicBezTo>
                  <a:close/>
                </a:path>
              </a:pathLst>
            </a:custGeom>
            <a:no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32"/>
            <p:cNvSpPr/>
            <p:nvPr/>
          </p:nvSpPr>
          <p:spPr>
            <a:xfrm>
              <a:off x="8493408" y="1511697"/>
              <a:ext cx="967" cy="3729"/>
            </a:xfrm>
            <a:custGeom>
              <a:rect b="b" l="l" r="r" t="t"/>
              <a:pathLst>
                <a:path extrusionOk="0" fill="none" h="135" w="35">
                  <a:moveTo>
                    <a:pt x="34" y="134"/>
                  </a:moveTo>
                  <a:cubicBezTo>
                    <a:pt x="34" y="67"/>
                    <a:pt x="1" y="34"/>
                    <a:pt x="1" y="1"/>
                  </a:cubicBezTo>
                  <a:cubicBezTo>
                    <a:pt x="34" y="67"/>
                    <a:pt x="34" y="134"/>
                    <a:pt x="34" y="134"/>
                  </a:cubicBezTo>
                  <a:close/>
                </a:path>
              </a:pathLst>
            </a:custGeom>
            <a:no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32"/>
            <p:cNvSpPr/>
            <p:nvPr/>
          </p:nvSpPr>
          <p:spPr>
            <a:xfrm>
              <a:off x="8079663" y="1481282"/>
              <a:ext cx="552914" cy="545566"/>
            </a:xfrm>
            <a:custGeom>
              <a:rect b="b" l="l" r="r" t="t"/>
              <a:pathLst>
                <a:path extrusionOk="0" h="19749" w="20015">
                  <a:moveTo>
                    <a:pt x="19314" y="1"/>
                  </a:moveTo>
                  <a:lnTo>
                    <a:pt x="19314" y="1"/>
                  </a:lnTo>
                  <a:cubicBezTo>
                    <a:pt x="19581" y="904"/>
                    <a:pt x="19772" y="1833"/>
                    <a:pt x="19888" y="2779"/>
                  </a:cubicBezTo>
                  <a:lnTo>
                    <a:pt x="19888" y="2779"/>
                  </a:lnTo>
                  <a:lnTo>
                    <a:pt x="19915" y="2769"/>
                  </a:lnTo>
                  <a:cubicBezTo>
                    <a:pt x="19781" y="1802"/>
                    <a:pt x="19615" y="901"/>
                    <a:pt x="19314" y="1"/>
                  </a:cubicBezTo>
                  <a:close/>
                  <a:moveTo>
                    <a:pt x="19888" y="2779"/>
                  </a:moveTo>
                  <a:lnTo>
                    <a:pt x="15578" y="4271"/>
                  </a:lnTo>
                  <a:lnTo>
                    <a:pt x="15578" y="4571"/>
                  </a:lnTo>
                  <a:cubicBezTo>
                    <a:pt x="15578" y="10475"/>
                    <a:pt x="10775" y="15278"/>
                    <a:pt x="4837" y="15278"/>
                  </a:cubicBezTo>
                  <a:cubicBezTo>
                    <a:pt x="3303" y="15278"/>
                    <a:pt x="1902" y="14945"/>
                    <a:pt x="568" y="14411"/>
                  </a:cubicBezTo>
                  <a:lnTo>
                    <a:pt x="1" y="18948"/>
                  </a:lnTo>
                  <a:cubicBezTo>
                    <a:pt x="1502" y="19448"/>
                    <a:pt x="3136" y="19748"/>
                    <a:pt x="4837" y="19748"/>
                  </a:cubicBezTo>
                  <a:cubicBezTo>
                    <a:pt x="13243" y="19748"/>
                    <a:pt x="20015" y="12943"/>
                    <a:pt x="20015" y="4571"/>
                  </a:cubicBezTo>
                  <a:cubicBezTo>
                    <a:pt x="20002" y="3968"/>
                    <a:pt x="19960" y="3370"/>
                    <a:pt x="19888" y="2779"/>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32"/>
            <p:cNvSpPr/>
            <p:nvPr/>
          </p:nvSpPr>
          <p:spPr>
            <a:xfrm>
              <a:off x="8488823" y="1498796"/>
              <a:ext cx="939" cy="3729"/>
            </a:xfrm>
            <a:custGeom>
              <a:rect b="b" l="l" r="r" t="t"/>
              <a:pathLst>
                <a:path extrusionOk="0" fill="none" h="135" w="34">
                  <a:moveTo>
                    <a:pt x="34" y="134"/>
                  </a:moveTo>
                  <a:cubicBezTo>
                    <a:pt x="34" y="101"/>
                    <a:pt x="0" y="34"/>
                    <a:pt x="0" y="1"/>
                  </a:cubicBezTo>
                  <a:cubicBezTo>
                    <a:pt x="0" y="34"/>
                    <a:pt x="34" y="101"/>
                    <a:pt x="34" y="134"/>
                  </a:cubicBezTo>
                  <a:close/>
                </a:path>
              </a:pathLst>
            </a:custGeom>
            <a:no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32"/>
            <p:cNvSpPr/>
            <p:nvPr/>
          </p:nvSpPr>
          <p:spPr>
            <a:xfrm>
              <a:off x="8507249" y="1570677"/>
              <a:ext cx="28" cy="28"/>
            </a:xfrm>
            <a:custGeom>
              <a:rect b="b" l="l" r="r" t="t"/>
              <a:pathLst>
                <a:path extrusionOk="0" fill="none" h="1" w="1">
                  <a:moveTo>
                    <a:pt x="0" y="0"/>
                  </a:moveTo>
                  <a:lnTo>
                    <a:pt x="0" y="0"/>
                  </a:lnTo>
                  <a:close/>
                </a:path>
              </a:pathLst>
            </a:custGeom>
            <a:no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32"/>
            <p:cNvSpPr/>
            <p:nvPr/>
          </p:nvSpPr>
          <p:spPr>
            <a:xfrm>
              <a:off x="8501724" y="1541201"/>
              <a:ext cx="939" cy="1851"/>
            </a:xfrm>
            <a:custGeom>
              <a:rect b="b" l="l" r="r" t="t"/>
              <a:pathLst>
                <a:path extrusionOk="0" fill="none" h="67" w="34">
                  <a:moveTo>
                    <a:pt x="34" y="67"/>
                  </a:moveTo>
                  <a:lnTo>
                    <a:pt x="34" y="0"/>
                  </a:lnTo>
                  <a:cubicBezTo>
                    <a:pt x="0" y="0"/>
                    <a:pt x="0" y="0"/>
                    <a:pt x="34" y="67"/>
                  </a:cubicBezTo>
                  <a:close/>
                </a:path>
              </a:pathLst>
            </a:custGeom>
            <a:no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32"/>
            <p:cNvSpPr/>
            <p:nvPr/>
          </p:nvSpPr>
          <p:spPr>
            <a:xfrm>
              <a:off x="8505398" y="1555014"/>
              <a:ext cx="28" cy="1878"/>
            </a:xfrm>
            <a:custGeom>
              <a:rect b="b" l="l" r="r" t="t"/>
              <a:pathLst>
                <a:path extrusionOk="0" fill="none" h="68" w="1">
                  <a:moveTo>
                    <a:pt x="1" y="67"/>
                  </a:moveTo>
                  <a:cubicBezTo>
                    <a:pt x="1" y="67"/>
                    <a:pt x="1" y="0"/>
                    <a:pt x="1" y="67"/>
                  </a:cubicBezTo>
                  <a:cubicBezTo>
                    <a:pt x="1" y="0"/>
                    <a:pt x="1" y="67"/>
                    <a:pt x="1" y="67"/>
                  </a:cubicBezTo>
                  <a:close/>
                </a:path>
              </a:pathLst>
            </a:custGeom>
            <a:no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32"/>
            <p:cNvSpPr/>
            <p:nvPr/>
          </p:nvSpPr>
          <p:spPr>
            <a:xfrm>
              <a:off x="8234476" y="1189172"/>
              <a:ext cx="394430" cy="411005"/>
            </a:xfrm>
            <a:custGeom>
              <a:rect b="b" l="l" r="r" t="t"/>
              <a:pathLst>
                <a:path extrusionOk="0" h="14878" w="14278">
                  <a:moveTo>
                    <a:pt x="1" y="1"/>
                  </a:moveTo>
                  <a:lnTo>
                    <a:pt x="1" y="4470"/>
                  </a:lnTo>
                  <a:cubicBezTo>
                    <a:pt x="5471" y="4837"/>
                    <a:pt x="9808" y="9341"/>
                    <a:pt x="9941" y="14878"/>
                  </a:cubicBezTo>
                  <a:lnTo>
                    <a:pt x="14277" y="13377"/>
                  </a:lnTo>
                  <a:cubicBezTo>
                    <a:pt x="13410" y="6072"/>
                    <a:pt x="7406" y="368"/>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32"/>
            <p:cNvSpPr/>
            <p:nvPr/>
          </p:nvSpPr>
          <p:spPr>
            <a:xfrm>
              <a:off x="7844681" y="1189172"/>
              <a:ext cx="389816" cy="310560"/>
            </a:xfrm>
            <a:custGeom>
              <a:rect b="b" l="l" r="r" t="t"/>
              <a:pathLst>
                <a:path extrusionOk="0" h="11242" w="14111">
                  <a:moveTo>
                    <a:pt x="13343" y="1"/>
                  </a:moveTo>
                  <a:cubicBezTo>
                    <a:pt x="7606" y="1"/>
                    <a:pt x="2602" y="3203"/>
                    <a:pt x="1" y="7906"/>
                  </a:cubicBezTo>
                  <a:lnTo>
                    <a:pt x="3336" y="11242"/>
                  </a:lnTo>
                  <a:cubicBezTo>
                    <a:pt x="4871" y="7239"/>
                    <a:pt x="8807" y="4404"/>
                    <a:pt x="13343" y="4404"/>
                  </a:cubicBezTo>
                  <a:cubicBezTo>
                    <a:pt x="13610" y="4404"/>
                    <a:pt x="13844" y="4404"/>
                    <a:pt x="14111" y="4470"/>
                  </a:cubicBezTo>
                  <a:lnTo>
                    <a:pt x="14111" y="34"/>
                  </a:lnTo>
                  <a:cubicBezTo>
                    <a:pt x="13844" y="34"/>
                    <a:pt x="13610" y="1"/>
                    <a:pt x="1334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32"/>
            <p:cNvSpPr/>
            <p:nvPr/>
          </p:nvSpPr>
          <p:spPr>
            <a:xfrm>
              <a:off x="6003725" y="3195561"/>
              <a:ext cx="190778" cy="174535"/>
            </a:xfrm>
            <a:custGeom>
              <a:rect b="b" l="l" r="r" t="t"/>
              <a:pathLst>
                <a:path extrusionOk="0" h="6318" w="6906">
                  <a:moveTo>
                    <a:pt x="3423" y="0"/>
                  </a:moveTo>
                  <a:cubicBezTo>
                    <a:pt x="3197" y="0"/>
                    <a:pt x="2966" y="24"/>
                    <a:pt x="2736" y="72"/>
                  </a:cubicBezTo>
                  <a:cubicBezTo>
                    <a:pt x="1034" y="506"/>
                    <a:pt x="0" y="2174"/>
                    <a:pt x="367" y="3875"/>
                  </a:cubicBezTo>
                  <a:cubicBezTo>
                    <a:pt x="742" y="5345"/>
                    <a:pt x="2038" y="6317"/>
                    <a:pt x="3482" y="6317"/>
                  </a:cubicBezTo>
                  <a:cubicBezTo>
                    <a:pt x="3709" y="6317"/>
                    <a:pt x="3939" y="6293"/>
                    <a:pt x="4170" y="6243"/>
                  </a:cubicBezTo>
                  <a:cubicBezTo>
                    <a:pt x="5871" y="5843"/>
                    <a:pt x="6905" y="4175"/>
                    <a:pt x="6538" y="2441"/>
                  </a:cubicBezTo>
                  <a:cubicBezTo>
                    <a:pt x="6220" y="995"/>
                    <a:pt x="4899" y="0"/>
                    <a:pt x="342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32"/>
            <p:cNvSpPr/>
            <p:nvPr/>
          </p:nvSpPr>
          <p:spPr>
            <a:xfrm>
              <a:off x="5732959" y="1652023"/>
              <a:ext cx="139147" cy="126771"/>
            </a:xfrm>
            <a:custGeom>
              <a:rect b="b" l="l" r="r" t="t"/>
              <a:pathLst>
                <a:path extrusionOk="0" h="4589" w="5037">
                  <a:moveTo>
                    <a:pt x="2529" y="1"/>
                  </a:moveTo>
                  <a:cubicBezTo>
                    <a:pt x="2354" y="1"/>
                    <a:pt x="2178" y="22"/>
                    <a:pt x="2001" y="66"/>
                  </a:cubicBezTo>
                  <a:cubicBezTo>
                    <a:pt x="801" y="366"/>
                    <a:pt x="0" y="1567"/>
                    <a:pt x="300" y="2801"/>
                  </a:cubicBezTo>
                  <a:cubicBezTo>
                    <a:pt x="531" y="3870"/>
                    <a:pt x="1488" y="4589"/>
                    <a:pt x="2542" y="4589"/>
                  </a:cubicBezTo>
                  <a:cubicBezTo>
                    <a:pt x="2705" y="4589"/>
                    <a:pt x="2870" y="4571"/>
                    <a:pt x="3036" y="4536"/>
                  </a:cubicBezTo>
                  <a:cubicBezTo>
                    <a:pt x="4236" y="4236"/>
                    <a:pt x="5037" y="3035"/>
                    <a:pt x="4737" y="1767"/>
                  </a:cubicBezTo>
                  <a:cubicBezTo>
                    <a:pt x="4481" y="714"/>
                    <a:pt x="3544" y="1"/>
                    <a:pt x="2529" y="1"/>
                  </a:cubicBezTo>
                  <a:close/>
                </a:path>
              </a:pathLst>
            </a:custGeom>
            <a:solidFill>
              <a:srgbClr val="3F3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32"/>
            <p:cNvSpPr/>
            <p:nvPr/>
          </p:nvSpPr>
          <p:spPr>
            <a:xfrm>
              <a:off x="5210453" y="1212394"/>
              <a:ext cx="46106" cy="39697"/>
            </a:xfrm>
            <a:custGeom>
              <a:rect b="b" l="l" r="r" t="t"/>
              <a:pathLst>
                <a:path extrusionOk="0" h="1437" w="1669">
                  <a:moveTo>
                    <a:pt x="318" y="0"/>
                  </a:moveTo>
                  <a:cubicBezTo>
                    <a:pt x="244" y="0"/>
                    <a:pt x="165" y="37"/>
                    <a:pt x="101" y="102"/>
                  </a:cubicBezTo>
                  <a:cubicBezTo>
                    <a:pt x="1" y="169"/>
                    <a:pt x="67" y="335"/>
                    <a:pt x="134" y="435"/>
                  </a:cubicBezTo>
                  <a:lnTo>
                    <a:pt x="1268" y="1369"/>
                  </a:lnTo>
                  <a:cubicBezTo>
                    <a:pt x="1301" y="1436"/>
                    <a:pt x="1402" y="1436"/>
                    <a:pt x="1435" y="1436"/>
                  </a:cubicBezTo>
                  <a:cubicBezTo>
                    <a:pt x="1535" y="1436"/>
                    <a:pt x="1568" y="1369"/>
                    <a:pt x="1602" y="1336"/>
                  </a:cubicBezTo>
                  <a:cubicBezTo>
                    <a:pt x="1668" y="1269"/>
                    <a:pt x="1635" y="1103"/>
                    <a:pt x="1568" y="1002"/>
                  </a:cubicBezTo>
                  <a:lnTo>
                    <a:pt x="434" y="35"/>
                  </a:lnTo>
                  <a:cubicBezTo>
                    <a:pt x="399" y="11"/>
                    <a:pt x="359" y="0"/>
                    <a:pt x="318" y="0"/>
                  </a:cubicBezTo>
                  <a:close/>
                </a:path>
              </a:pathLst>
            </a:custGeom>
            <a:solidFill>
              <a:srgbClr val="F5F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32"/>
            <p:cNvSpPr/>
            <p:nvPr/>
          </p:nvSpPr>
          <p:spPr>
            <a:xfrm>
              <a:off x="5304434" y="1291845"/>
              <a:ext cx="331776" cy="282769"/>
            </a:xfrm>
            <a:custGeom>
              <a:rect b="b" l="l" r="r" t="t"/>
              <a:pathLst>
                <a:path extrusionOk="0" h="10236" w="12010">
                  <a:moveTo>
                    <a:pt x="277" y="1"/>
                  </a:moveTo>
                  <a:cubicBezTo>
                    <a:pt x="207" y="1"/>
                    <a:pt x="126" y="36"/>
                    <a:pt x="68" y="95"/>
                  </a:cubicBezTo>
                  <a:cubicBezTo>
                    <a:pt x="1" y="161"/>
                    <a:pt x="34" y="328"/>
                    <a:pt x="134" y="428"/>
                  </a:cubicBezTo>
                  <a:lnTo>
                    <a:pt x="2403" y="2396"/>
                  </a:lnTo>
                  <a:cubicBezTo>
                    <a:pt x="2469" y="2430"/>
                    <a:pt x="2536" y="2430"/>
                    <a:pt x="2569" y="2430"/>
                  </a:cubicBezTo>
                  <a:cubicBezTo>
                    <a:pt x="2670" y="2430"/>
                    <a:pt x="2736" y="2396"/>
                    <a:pt x="2736" y="2329"/>
                  </a:cubicBezTo>
                  <a:cubicBezTo>
                    <a:pt x="2836" y="2263"/>
                    <a:pt x="2803" y="2096"/>
                    <a:pt x="2703" y="1996"/>
                  </a:cubicBezTo>
                  <a:lnTo>
                    <a:pt x="401" y="61"/>
                  </a:lnTo>
                  <a:cubicBezTo>
                    <a:pt x="373" y="19"/>
                    <a:pt x="328" y="1"/>
                    <a:pt x="277" y="1"/>
                  </a:cubicBezTo>
                  <a:close/>
                  <a:moveTo>
                    <a:pt x="4870" y="3928"/>
                  </a:moveTo>
                  <a:cubicBezTo>
                    <a:pt x="4792" y="3928"/>
                    <a:pt x="4712" y="3956"/>
                    <a:pt x="4671" y="3997"/>
                  </a:cubicBezTo>
                  <a:cubicBezTo>
                    <a:pt x="4571" y="4097"/>
                    <a:pt x="4638" y="4264"/>
                    <a:pt x="4704" y="4331"/>
                  </a:cubicBezTo>
                  <a:lnTo>
                    <a:pt x="7006" y="6299"/>
                  </a:lnTo>
                  <a:cubicBezTo>
                    <a:pt x="7039" y="6332"/>
                    <a:pt x="7139" y="6332"/>
                    <a:pt x="7173" y="6332"/>
                  </a:cubicBezTo>
                  <a:cubicBezTo>
                    <a:pt x="7239" y="6332"/>
                    <a:pt x="7306" y="6299"/>
                    <a:pt x="7340" y="6266"/>
                  </a:cubicBezTo>
                  <a:cubicBezTo>
                    <a:pt x="7406" y="6166"/>
                    <a:pt x="7373" y="5999"/>
                    <a:pt x="7306" y="5932"/>
                  </a:cubicBezTo>
                  <a:lnTo>
                    <a:pt x="5005" y="3964"/>
                  </a:lnTo>
                  <a:cubicBezTo>
                    <a:pt x="4966" y="3938"/>
                    <a:pt x="4918" y="3928"/>
                    <a:pt x="4870" y="3928"/>
                  </a:cubicBezTo>
                  <a:close/>
                  <a:moveTo>
                    <a:pt x="9473" y="7799"/>
                  </a:moveTo>
                  <a:cubicBezTo>
                    <a:pt x="9398" y="7799"/>
                    <a:pt x="9305" y="7836"/>
                    <a:pt x="9241" y="7900"/>
                  </a:cubicBezTo>
                  <a:cubicBezTo>
                    <a:pt x="9174" y="7967"/>
                    <a:pt x="9208" y="8134"/>
                    <a:pt x="9308" y="8200"/>
                  </a:cubicBezTo>
                  <a:lnTo>
                    <a:pt x="11576" y="10168"/>
                  </a:lnTo>
                  <a:cubicBezTo>
                    <a:pt x="11643" y="10235"/>
                    <a:pt x="11709" y="10235"/>
                    <a:pt x="11743" y="10235"/>
                  </a:cubicBezTo>
                  <a:cubicBezTo>
                    <a:pt x="11809" y="10235"/>
                    <a:pt x="11876" y="10168"/>
                    <a:pt x="11909" y="10135"/>
                  </a:cubicBezTo>
                  <a:cubicBezTo>
                    <a:pt x="12010" y="10068"/>
                    <a:pt x="11976" y="9902"/>
                    <a:pt x="11876" y="9801"/>
                  </a:cubicBezTo>
                  <a:lnTo>
                    <a:pt x="9574" y="7833"/>
                  </a:lnTo>
                  <a:cubicBezTo>
                    <a:pt x="9551" y="7810"/>
                    <a:pt x="9515" y="7799"/>
                    <a:pt x="9473" y="7799"/>
                  </a:cubicBezTo>
                  <a:close/>
                </a:path>
              </a:pathLst>
            </a:custGeom>
            <a:solidFill>
              <a:srgbClr val="F5F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32"/>
            <p:cNvSpPr/>
            <p:nvPr/>
          </p:nvSpPr>
          <p:spPr>
            <a:xfrm>
              <a:off x="5683178" y="1615558"/>
              <a:ext cx="46106" cy="39227"/>
            </a:xfrm>
            <a:custGeom>
              <a:rect b="b" l="l" r="r" t="t"/>
              <a:pathLst>
                <a:path extrusionOk="0" h="1420" w="1669">
                  <a:moveTo>
                    <a:pt x="305" y="1"/>
                  </a:moveTo>
                  <a:cubicBezTo>
                    <a:pt x="225" y="1"/>
                    <a:pt x="143" y="43"/>
                    <a:pt x="101" y="85"/>
                  </a:cubicBezTo>
                  <a:cubicBezTo>
                    <a:pt x="1" y="185"/>
                    <a:pt x="34" y="352"/>
                    <a:pt x="134" y="418"/>
                  </a:cubicBezTo>
                  <a:lnTo>
                    <a:pt x="1235" y="1386"/>
                  </a:lnTo>
                  <a:cubicBezTo>
                    <a:pt x="1302" y="1419"/>
                    <a:pt x="1368" y="1419"/>
                    <a:pt x="1435" y="1419"/>
                  </a:cubicBezTo>
                  <a:cubicBezTo>
                    <a:pt x="1502" y="1419"/>
                    <a:pt x="1602" y="1386"/>
                    <a:pt x="1602" y="1319"/>
                  </a:cubicBezTo>
                  <a:cubicBezTo>
                    <a:pt x="1669" y="1252"/>
                    <a:pt x="1635" y="1086"/>
                    <a:pt x="1535" y="1019"/>
                  </a:cubicBezTo>
                  <a:lnTo>
                    <a:pt x="434" y="52"/>
                  </a:lnTo>
                  <a:cubicBezTo>
                    <a:pt x="398" y="15"/>
                    <a:pt x="352" y="1"/>
                    <a:pt x="305" y="1"/>
                  </a:cubicBezTo>
                  <a:close/>
                </a:path>
              </a:pathLst>
            </a:custGeom>
            <a:solidFill>
              <a:srgbClr val="F5F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32"/>
            <p:cNvSpPr/>
            <p:nvPr/>
          </p:nvSpPr>
          <p:spPr>
            <a:xfrm>
              <a:off x="5063927" y="1075290"/>
              <a:ext cx="149313" cy="136689"/>
            </a:xfrm>
            <a:custGeom>
              <a:rect b="b" l="l" r="r" t="t"/>
              <a:pathLst>
                <a:path extrusionOk="0" h="4948" w="5405">
                  <a:moveTo>
                    <a:pt x="2714" y="0"/>
                  </a:moveTo>
                  <a:cubicBezTo>
                    <a:pt x="2535" y="0"/>
                    <a:pt x="2353" y="20"/>
                    <a:pt x="2169" y="61"/>
                  </a:cubicBezTo>
                  <a:cubicBezTo>
                    <a:pt x="835" y="328"/>
                    <a:pt x="1" y="1662"/>
                    <a:pt x="268" y="2997"/>
                  </a:cubicBezTo>
                  <a:cubicBezTo>
                    <a:pt x="530" y="4163"/>
                    <a:pt x="1583" y="4948"/>
                    <a:pt x="2736" y="4948"/>
                  </a:cubicBezTo>
                  <a:cubicBezTo>
                    <a:pt x="2901" y="4948"/>
                    <a:pt x="3069" y="4932"/>
                    <a:pt x="3236" y="4898"/>
                  </a:cubicBezTo>
                  <a:cubicBezTo>
                    <a:pt x="4571" y="4598"/>
                    <a:pt x="5405" y="3264"/>
                    <a:pt x="5104" y="1929"/>
                  </a:cubicBezTo>
                  <a:cubicBezTo>
                    <a:pt x="4817" y="779"/>
                    <a:pt x="3834" y="0"/>
                    <a:pt x="2714" y="0"/>
                  </a:cubicBezTo>
                  <a:close/>
                </a:path>
              </a:pathLst>
            </a:custGeom>
            <a:solidFill>
              <a:srgbClr val="35CF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32"/>
            <p:cNvSpPr/>
            <p:nvPr/>
          </p:nvSpPr>
          <p:spPr>
            <a:xfrm>
              <a:off x="5142273" y="191833"/>
              <a:ext cx="371390" cy="345672"/>
            </a:xfrm>
            <a:custGeom>
              <a:rect b="b" l="l" r="r" t="t"/>
              <a:pathLst>
                <a:path extrusionOk="0" h="12513" w="13444">
                  <a:moveTo>
                    <a:pt x="6759" y="0"/>
                  </a:moveTo>
                  <a:cubicBezTo>
                    <a:pt x="6422" y="0"/>
                    <a:pt x="6081" y="28"/>
                    <a:pt x="5738" y="85"/>
                  </a:cubicBezTo>
                  <a:cubicBezTo>
                    <a:pt x="2335" y="619"/>
                    <a:pt x="0" y="3854"/>
                    <a:pt x="567" y="7257"/>
                  </a:cubicBezTo>
                  <a:cubicBezTo>
                    <a:pt x="1047" y="10316"/>
                    <a:pt x="3684" y="12512"/>
                    <a:pt x="6708" y="12512"/>
                  </a:cubicBezTo>
                  <a:cubicBezTo>
                    <a:pt x="7048" y="12512"/>
                    <a:pt x="7392" y="12484"/>
                    <a:pt x="7739" y="12427"/>
                  </a:cubicBezTo>
                  <a:cubicBezTo>
                    <a:pt x="11141" y="11893"/>
                    <a:pt x="13443" y="8658"/>
                    <a:pt x="12909" y="5255"/>
                  </a:cubicBezTo>
                  <a:cubicBezTo>
                    <a:pt x="12399" y="2196"/>
                    <a:pt x="9759" y="0"/>
                    <a:pt x="6759" y="0"/>
                  </a:cubicBezTo>
                  <a:close/>
                </a:path>
              </a:pathLst>
            </a:custGeom>
            <a:solidFill>
              <a:srgbClr val="A6A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32"/>
            <p:cNvSpPr/>
            <p:nvPr/>
          </p:nvSpPr>
          <p:spPr>
            <a:xfrm>
              <a:off x="5187413" y="223658"/>
              <a:ext cx="281996" cy="281996"/>
            </a:xfrm>
            <a:custGeom>
              <a:rect b="b" l="l" r="r" t="t"/>
              <a:pathLst>
                <a:path extrusionOk="0" h="10208" w="10208">
                  <a:moveTo>
                    <a:pt x="5104" y="0"/>
                  </a:moveTo>
                  <a:cubicBezTo>
                    <a:pt x="2302" y="0"/>
                    <a:pt x="1" y="2302"/>
                    <a:pt x="1" y="5104"/>
                  </a:cubicBezTo>
                  <a:cubicBezTo>
                    <a:pt x="1" y="7906"/>
                    <a:pt x="2302" y="10208"/>
                    <a:pt x="5104" y="10208"/>
                  </a:cubicBezTo>
                  <a:cubicBezTo>
                    <a:pt x="7906" y="10208"/>
                    <a:pt x="10208" y="7906"/>
                    <a:pt x="10208" y="5104"/>
                  </a:cubicBezTo>
                  <a:cubicBezTo>
                    <a:pt x="10208" y="2269"/>
                    <a:pt x="7906" y="34"/>
                    <a:pt x="5104"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32"/>
            <p:cNvSpPr/>
            <p:nvPr/>
          </p:nvSpPr>
          <p:spPr>
            <a:xfrm>
              <a:off x="5268521" y="262361"/>
              <a:ext cx="124423" cy="207353"/>
            </a:xfrm>
            <a:custGeom>
              <a:rect b="b" l="l" r="r" t="t"/>
              <a:pathLst>
                <a:path extrusionOk="0" h="7506" w="4504">
                  <a:moveTo>
                    <a:pt x="1868" y="2002"/>
                  </a:moveTo>
                  <a:lnTo>
                    <a:pt x="1868" y="2969"/>
                  </a:lnTo>
                  <a:cubicBezTo>
                    <a:pt x="1668" y="2869"/>
                    <a:pt x="1601" y="2836"/>
                    <a:pt x="1501" y="2736"/>
                  </a:cubicBezTo>
                  <a:cubicBezTo>
                    <a:pt x="1468" y="2669"/>
                    <a:pt x="1434" y="2569"/>
                    <a:pt x="1434" y="2469"/>
                  </a:cubicBezTo>
                  <a:cubicBezTo>
                    <a:pt x="1434" y="2202"/>
                    <a:pt x="1601" y="2069"/>
                    <a:pt x="1868" y="2002"/>
                  </a:cubicBezTo>
                  <a:close/>
                  <a:moveTo>
                    <a:pt x="2635" y="4637"/>
                  </a:moveTo>
                  <a:cubicBezTo>
                    <a:pt x="2802" y="4670"/>
                    <a:pt x="2935" y="4737"/>
                    <a:pt x="2969" y="4837"/>
                  </a:cubicBezTo>
                  <a:cubicBezTo>
                    <a:pt x="3002" y="4904"/>
                    <a:pt x="3036" y="5004"/>
                    <a:pt x="3036" y="5137"/>
                  </a:cubicBezTo>
                  <a:cubicBezTo>
                    <a:pt x="3036" y="5338"/>
                    <a:pt x="2869" y="5471"/>
                    <a:pt x="2635" y="5538"/>
                  </a:cubicBezTo>
                  <a:lnTo>
                    <a:pt x="2635" y="4637"/>
                  </a:lnTo>
                  <a:close/>
                  <a:moveTo>
                    <a:pt x="1868" y="0"/>
                  </a:moveTo>
                  <a:lnTo>
                    <a:pt x="1868" y="834"/>
                  </a:lnTo>
                  <a:cubicBezTo>
                    <a:pt x="1301" y="868"/>
                    <a:pt x="834" y="1068"/>
                    <a:pt x="500" y="1368"/>
                  </a:cubicBezTo>
                  <a:cubicBezTo>
                    <a:pt x="167" y="1668"/>
                    <a:pt x="0" y="2069"/>
                    <a:pt x="0" y="2536"/>
                  </a:cubicBezTo>
                  <a:cubicBezTo>
                    <a:pt x="0" y="2936"/>
                    <a:pt x="167" y="3336"/>
                    <a:pt x="467" y="3670"/>
                  </a:cubicBezTo>
                  <a:cubicBezTo>
                    <a:pt x="767" y="4003"/>
                    <a:pt x="1168" y="4203"/>
                    <a:pt x="1768" y="4370"/>
                  </a:cubicBezTo>
                  <a:lnTo>
                    <a:pt x="1868" y="4404"/>
                  </a:lnTo>
                  <a:lnTo>
                    <a:pt x="1868" y="5638"/>
                  </a:lnTo>
                  <a:cubicBezTo>
                    <a:pt x="1668" y="5638"/>
                    <a:pt x="1434" y="5571"/>
                    <a:pt x="1134" y="5504"/>
                  </a:cubicBezTo>
                  <a:cubicBezTo>
                    <a:pt x="867" y="5404"/>
                    <a:pt x="634" y="5338"/>
                    <a:pt x="367" y="5204"/>
                  </a:cubicBezTo>
                  <a:lnTo>
                    <a:pt x="0" y="6405"/>
                  </a:lnTo>
                  <a:cubicBezTo>
                    <a:pt x="534" y="6672"/>
                    <a:pt x="1168" y="6772"/>
                    <a:pt x="1868" y="6839"/>
                  </a:cubicBezTo>
                  <a:lnTo>
                    <a:pt x="1968" y="6839"/>
                  </a:lnTo>
                  <a:lnTo>
                    <a:pt x="1968" y="7506"/>
                  </a:lnTo>
                  <a:lnTo>
                    <a:pt x="2702" y="7506"/>
                  </a:lnTo>
                  <a:lnTo>
                    <a:pt x="2702" y="6839"/>
                  </a:lnTo>
                  <a:cubicBezTo>
                    <a:pt x="3302" y="6739"/>
                    <a:pt x="3703" y="6538"/>
                    <a:pt x="4036" y="6238"/>
                  </a:cubicBezTo>
                  <a:cubicBezTo>
                    <a:pt x="4336" y="5971"/>
                    <a:pt x="4503" y="5538"/>
                    <a:pt x="4503" y="5037"/>
                  </a:cubicBezTo>
                  <a:cubicBezTo>
                    <a:pt x="4503" y="4570"/>
                    <a:pt x="4336" y="4237"/>
                    <a:pt x="4036" y="3903"/>
                  </a:cubicBezTo>
                  <a:cubicBezTo>
                    <a:pt x="3703" y="3603"/>
                    <a:pt x="3302" y="3370"/>
                    <a:pt x="2769" y="3236"/>
                  </a:cubicBezTo>
                  <a:lnTo>
                    <a:pt x="2635" y="3203"/>
                  </a:lnTo>
                  <a:lnTo>
                    <a:pt x="2635" y="2035"/>
                  </a:lnTo>
                  <a:cubicBezTo>
                    <a:pt x="3136" y="2069"/>
                    <a:pt x="3503" y="2202"/>
                    <a:pt x="3803" y="2402"/>
                  </a:cubicBezTo>
                  <a:lnTo>
                    <a:pt x="4270" y="1235"/>
                  </a:lnTo>
                  <a:cubicBezTo>
                    <a:pt x="3703" y="1035"/>
                    <a:pt x="3169" y="868"/>
                    <a:pt x="2635" y="834"/>
                  </a:cubicBezTo>
                  <a:lnTo>
                    <a:pt x="2635" y="0"/>
                  </a:lnTo>
                  <a:close/>
                </a:path>
              </a:pathLst>
            </a:custGeom>
            <a:solidFill>
              <a:srgbClr val="F5F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32"/>
            <p:cNvSpPr/>
            <p:nvPr/>
          </p:nvSpPr>
          <p:spPr>
            <a:xfrm>
              <a:off x="8027147" y="568072"/>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32"/>
            <p:cNvSpPr/>
            <p:nvPr/>
          </p:nvSpPr>
          <p:spPr>
            <a:xfrm>
              <a:off x="8018859" y="559785"/>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32"/>
            <p:cNvSpPr/>
            <p:nvPr/>
          </p:nvSpPr>
          <p:spPr>
            <a:xfrm>
              <a:off x="7860345" y="738548"/>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32"/>
            <p:cNvSpPr/>
            <p:nvPr/>
          </p:nvSpPr>
          <p:spPr>
            <a:xfrm>
              <a:off x="7838245" y="496191"/>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32"/>
            <p:cNvSpPr/>
            <p:nvPr/>
          </p:nvSpPr>
          <p:spPr>
            <a:xfrm>
              <a:off x="7738710" y="594814"/>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32"/>
            <p:cNvSpPr/>
            <p:nvPr/>
          </p:nvSpPr>
          <p:spPr>
            <a:xfrm>
              <a:off x="8411416" y="707221"/>
              <a:ext cx="548301" cy="548329"/>
            </a:xfrm>
            <a:custGeom>
              <a:rect b="b" l="l" r="r" t="t"/>
              <a:pathLst>
                <a:path extrusionOk="0" h="19849" w="19848">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32"/>
            <p:cNvSpPr/>
            <p:nvPr/>
          </p:nvSpPr>
          <p:spPr>
            <a:xfrm>
              <a:off x="6626245" y="1986551"/>
              <a:ext cx="84809" cy="85720"/>
            </a:xfrm>
            <a:custGeom>
              <a:rect b="b" l="l" r="r" t="t"/>
              <a:pathLst>
                <a:path extrusionOk="0" h="3103" w="3070">
                  <a:moveTo>
                    <a:pt x="1535" y="601"/>
                  </a:moveTo>
                  <a:cubicBezTo>
                    <a:pt x="2068" y="601"/>
                    <a:pt x="2502" y="1034"/>
                    <a:pt x="2502" y="1568"/>
                  </a:cubicBezTo>
                  <a:cubicBezTo>
                    <a:pt x="2502" y="2102"/>
                    <a:pt x="2068" y="2535"/>
                    <a:pt x="1535" y="2535"/>
                  </a:cubicBezTo>
                  <a:cubicBezTo>
                    <a:pt x="1001" y="2535"/>
                    <a:pt x="567" y="2102"/>
                    <a:pt x="567" y="1568"/>
                  </a:cubicBezTo>
                  <a:cubicBezTo>
                    <a:pt x="567" y="1034"/>
                    <a:pt x="1001" y="601"/>
                    <a:pt x="1535" y="601"/>
                  </a:cubicBezTo>
                  <a:close/>
                  <a:moveTo>
                    <a:pt x="1535" y="0"/>
                  </a:moveTo>
                  <a:cubicBezTo>
                    <a:pt x="701" y="0"/>
                    <a:pt x="0" y="734"/>
                    <a:pt x="0" y="1568"/>
                  </a:cubicBezTo>
                  <a:cubicBezTo>
                    <a:pt x="0" y="2402"/>
                    <a:pt x="701" y="3102"/>
                    <a:pt x="1535" y="3102"/>
                  </a:cubicBezTo>
                  <a:cubicBezTo>
                    <a:pt x="2369" y="3102"/>
                    <a:pt x="3069" y="2402"/>
                    <a:pt x="3069" y="1568"/>
                  </a:cubicBezTo>
                  <a:cubicBezTo>
                    <a:pt x="3069" y="734"/>
                    <a:pt x="2369" y="0"/>
                    <a:pt x="1535" y="0"/>
                  </a:cubicBezTo>
                  <a:close/>
                </a:path>
              </a:pathLst>
            </a:custGeom>
            <a:solidFill>
              <a:srgbClr val="EDD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28" name="Google Shape;1428;p32"/>
            <p:cNvGrpSpPr/>
            <p:nvPr/>
          </p:nvGrpSpPr>
          <p:grpSpPr>
            <a:xfrm>
              <a:off x="5705149" y="939549"/>
              <a:ext cx="1524703" cy="2219324"/>
              <a:chOff x="5705149" y="939549"/>
              <a:chExt cx="1524703" cy="2219324"/>
            </a:xfrm>
          </p:grpSpPr>
          <p:sp>
            <p:nvSpPr>
              <p:cNvPr id="1429" name="Google Shape;1429;p32"/>
              <p:cNvSpPr/>
              <p:nvPr/>
            </p:nvSpPr>
            <p:spPr>
              <a:xfrm>
                <a:off x="6974568" y="939549"/>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32"/>
              <p:cNvSpPr/>
              <p:nvPr/>
            </p:nvSpPr>
            <p:spPr>
              <a:xfrm>
                <a:off x="6875033" y="1037232"/>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32"/>
              <p:cNvSpPr/>
              <p:nvPr/>
            </p:nvSpPr>
            <p:spPr>
              <a:xfrm>
                <a:off x="7074406" y="1181381"/>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32"/>
              <p:cNvSpPr/>
              <p:nvPr/>
            </p:nvSpPr>
            <p:spPr>
              <a:xfrm>
                <a:off x="6875951" y="2063018"/>
                <a:ext cx="84809" cy="85748"/>
              </a:xfrm>
              <a:custGeom>
                <a:rect b="b" l="l" r="r" t="t"/>
                <a:pathLst>
                  <a:path extrusionOk="0" h="3104" w="307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32"/>
              <p:cNvSpPr/>
              <p:nvPr/>
            </p:nvSpPr>
            <p:spPr>
              <a:xfrm>
                <a:off x="6752493" y="1717260"/>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32"/>
              <p:cNvSpPr/>
              <p:nvPr/>
            </p:nvSpPr>
            <p:spPr>
              <a:xfrm>
                <a:off x="5705149" y="2938618"/>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32"/>
              <p:cNvSpPr/>
              <p:nvPr/>
            </p:nvSpPr>
            <p:spPr>
              <a:xfrm>
                <a:off x="5848912" y="3073153"/>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32"/>
              <p:cNvSpPr/>
              <p:nvPr/>
            </p:nvSpPr>
            <p:spPr>
              <a:xfrm>
                <a:off x="5823110" y="2758916"/>
                <a:ext cx="200917" cy="171662"/>
              </a:xfrm>
              <a:custGeom>
                <a:rect b="b" l="l" r="r" t="t"/>
                <a:pathLst>
                  <a:path extrusionOk="0" h="6214" w="7273">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37" name="Google Shape;1437;p32"/>
            <p:cNvSpPr/>
            <p:nvPr/>
          </p:nvSpPr>
          <p:spPr>
            <a:xfrm>
              <a:off x="5553256" y="291837"/>
              <a:ext cx="448796" cy="449735"/>
            </a:xfrm>
            <a:custGeom>
              <a:rect b="b" l="l" r="r" t="t"/>
              <a:pathLst>
                <a:path extrusionOk="0" h="16280" w="16246">
                  <a:moveTo>
                    <a:pt x="8106" y="1"/>
                  </a:moveTo>
                  <a:cubicBezTo>
                    <a:pt x="3636" y="1"/>
                    <a:pt x="0" y="3637"/>
                    <a:pt x="0" y="8140"/>
                  </a:cubicBezTo>
                  <a:cubicBezTo>
                    <a:pt x="0" y="12643"/>
                    <a:pt x="3636" y="16279"/>
                    <a:pt x="8106" y="16279"/>
                  </a:cubicBezTo>
                  <a:cubicBezTo>
                    <a:pt x="12609" y="16279"/>
                    <a:pt x="16245" y="12643"/>
                    <a:pt x="16245" y="8140"/>
                  </a:cubicBezTo>
                  <a:cubicBezTo>
                    <a:pt x="16245" y="3637"/>
                    <a:pt x="12609" y="1"/>
                    <a:pt x="81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32"/>
            <p:cNvSpPr/>
            <p:nvPr/>
          </p:nvSpPr>
          <p:spPr>
            <a:xfrm>
              <a:off x="5595633" y="334242"/>
              <a:ext cx="364015" cy="364926"/>
            </a:xfrm>
            <a:custGeom>
              <a:rect b="b" l="l" r="r" t="t"/>
              <a:pathLst>
                <a:path extrusionOk="0" h="13210" w="13177">
                  <a:moveTo>
                    <a:pt x="6572" y="0"/>
                  </a:moveTo>
                  <a:cubicBezTo>
                    <a:pt x="2936" y="0"/>
                    <a:pt x="1" y="2969"/>
                    <a:pt x="1" y="6605"/>
                  </a:cubicBezTo>
                  <a:cubicBezTo>
                    <a:pt x="1" y="10241"/>
                    <a:pt x="2936" y="13210"/>
                    <a:pt x="6572" y="13210"/>
                  </a:cubicBezTo>
                  <a:cubicBezTo>
                    <a:pt x="10241" y="13210"/>
                    <a:pt x="13177" y="10241"/>
                    <a:pt x="13177" y="6605"/>
                  </a:cubicBezTo>
                  <a:cubicBezTo>
                    <a:pt x="13177" y="2969"/>
                    <a:pt x="10241" y="0"/>
                    <a:pt x="657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32"/>
            <p:cNvSpPr/>
            <p:nvPr/>
          </p:nvSpPr>
          <p:spPr>
            <a:xfrm>
              <a:off x="5668454" y="364657"/>
              <a:ext cx="220254" cy="304096"/>
            </a:xfrm>
            <a:custGeom>
              <a:rect b="b" l="l" r="r" t="t"/>
              <a:pathLst>
                <a:path extrusionOk="0" h="11008" w="7973">
                  <a:moveTo>
                    <a:pt x="3069" y="2802"/>
                  </a:moveTo>
                  <a:cubicBezTo>
                    <a:pt x="3536" y="2835"/>
                    <a:pt x="4003" y="2835"/>
                    <a:pt x="4403" y="2835"/>
                  </a:cubicBezTo>
                  <a:cubicBezTo>
                    <a:pt x="4570" y="2869"/>
                    <a:pt x="4737" y="2902"/>
                    <a:pt x="4904" y="3002"/>
                  </a:cubicBezTo>
                  <a:cubicBezTo>
                    <a:pt x="5304" y="3169"/>
                    <a:pt x="5471" y="3469"/>
                    <a:pt x="5471" y="3836"/>
                  </a:cubicBezTo>
                  <a:cubicBezTo>
                    <a:pt x="5404" y="4270"/>
                    <a:pt x="5204" y="4470"/>
                    <a:pt x="4870" y="4637"/>
                  </a:cubicBezTo>
                  <a:cubicBezTo>
                    <a:pt x="4470" y="4837"/>
                    <a:pt x="4003" y="4837"/>
                    <a:pt x="3536" y="4837"/>
                  </a:cubicBezTo>
                  <a:lnTo>
                    <a:pt x="3069" y="4837"/>
                  </a:lnTo>
                  <a:lnTo>
                    <a:pt x="3069" y="2802"/>
                  </a:lnTo>
                  <a:close/>
                  <a:moveTo>
                    <a:pt x="3659" y="5834"/>
                  </a:moveTo>
                  <a:cubicBezTo>
                    <a:pt x="4047" y="5834"/>
                    <a:pt x="4425" y="5849"/>
                    <a:pt x="4803" y="5938"/>
                  </a:cubicBezTo>
                  <a:cubicBezTo>
                    <a:pt x="5004" y="5971"/>
                    <a:pt x="5204" y="6038"/>
                    <a:pt x="5404" y="6138"/>
                  </a:cubicBezTo>
                  <a:cubicBezTo>
                    <a:pt x="5737" y="6305"/>
                    <a:pt x="5904" y="6605"/>
                    <a:pt x="5904" y="7005"/>
                  </a:cubicBezTo>
                  <a:cubicBezTo>
                    <a:pt x="5871" y="7372"/>
                    <a:pt x="5671" y="7639"/>
                    <a:pt x="5337" y="7806"/>
                  </a:cubicBezTo>
                  <a:cubicBezTo>
                    <a:pt x="4870" y="8039"/>
                    <a:pt x="4370" y="8106"/>
                    <a:pt x="3869" y="8106"/>
                  </a:cubicBezTo>
                  <a:lnTo>
                    <a:pt x="3069" y="8106"/>
                  </a:lnTo>
                  <a:lnTo>
                    <a:pt x="3069" y="5838"/>
                  </a:lnTo>
                  <a:cubicBezTo>
                    <a:pt x="3269" y="5838"/>
                    <a:pt x="3465" y="5834"/>
                    <a:pt x="3659" y="5834"/>
                  </a:cubicBezTo>
                  <a:close/>
                  <a:moveTo>
                    <a:pt x="3869" y="0"/>
                  </a:moveTo>
                  <a:lnTo>
                    <a:pt x="3869" y="1635"/>
                  </a:lnTo>
                  <a:cubicBezTo>
                    <a:pt x="3569" y="1635"/>
                    <a:pt x="3336" y="1635"/>
                    <a:pt x="3036" y="1668"/>
                  </a:cubicBezTo>
                  <a:lnTo>
                    <a:pt x="3036" y="33"/>
                  </a:lnTo>
                  <a:lnTo>
                    <a:pt x="2035" y="33"/>
                  </a:lnTo>
                  <a:lnTo>
                    <a:pt x="2035" y="1701"/>
                  </a:lnTo>
                  <a:lnTo>
                    <a:pt x="0" y="1701"/>
                  </a:lnTo>
                  <a:lnTo>
                    <a:pt x="0" y="2802"/>
                  </a:lnTo>
                  <a:lnTo>
                    <a:pt x="834" y="2802"/>
                  </a:lnTo>
                  <a:cubicBezTo>
                    <a:pt x="1168" y="2802"/>
                    <a:pt x="1334" y="3002"/>
                    <a:pt x="1334" y="3336"/>
                  </a:cubicBezTo>
                  <a:lnTo>
                    <a:pt x="1334" y="5371"/>
                  </a:lnTo>
                  <a:lnTo>
                    <a:pt x="1334" y="7706"/>
                  </a:lnTo>
                  <a:cubicBezTo>
                    <a:pt x="1334" y="8006"/>
                    <a:pt x="1201" y="8139"/>
                    <a:pt x="901" y="8139"/>
                  </a:cubicBezTo>
                  <a:lnTo>
                    <a:pt x="200" y="8139"/>
                  </a:lnTo>
                  <a:cubicBezTo>
                    <a:pt x="100" y="8540"/>
                    <a:pt x="67" y="8940"/>
                    <a:pt x="0" y="9340"/>
                  </a:cubicBezTo>
                  <a:lnTo>
                    <a:pt x="2035" y="9340"/>
                  </a:lnTo>
                  <a:lnTo>
                    <a:pt x="2035" y="11008"/>
                  </a:lnTo>
                  <a:lnTo>
                    <a:pt x="3036" y="11008"/>
                  </a:lnTo>
                  <a:lnTo>
                    <a:pt x="3036" y="9340"/>
                  </a:lnTo>
                  <a:lnTo>
                    <a:pt x="3836" y="9340"/>
                  </a:lnTo>
                  <a:lnTo>
                    <a:pt x="3836" y="11008"/>
                  </a:lnTo>
                  <a:lnTo>
                    <a:pt x="4837" y="11008"/>
                  </a:lnTo>
                  <a:lnTo>
                    <a:pt x="4837" y="9373"/>
                  </a:lnTo>
                  <a:cubicBezTo>
                    <a:pt x="5371" y="9307"/>
                    <a:pt x="5871" y="9207"/>
                    <a:pt x="6371" y="9107"/>
                  </a:cubicBezTo>
                  <a:cubicBezTo>
                    <a:pt x="7239" y="8840"/>
                    <a:pt x="7739" y="8306"/>
                    <a:pt x="7872" y="7372"/>
                  </a:cubicBezTo>
                  <a:cubicBezTo>
                    <a:pt x="7906" y="7272"/>
                    <a:pt x="7906" y="7139"/>
                    <a:pt x="7906" y="7005"/>
                  </a:cubicBezTo>
                  <a:cubicBezTo>
                    <a:pt x="7972" y="6038"/>
                    <a:pt x="7539" y="5437"/>
                    <a:pt x="6571" y="5170"/>
                  </a:cubicBezTo>
                  <a:cubicBezTo>
                    <a:pt x="6538" y="5137"/>
                    <a:pt x="6538" y="5137"/>
                    <a:pt x="6505" y="5137"/>
                  </a:cubicBezTo>
                  <a:lnTo>
                    <a:pt x="6538" y="5104"/>
                  </a:lnTo>
                  <a:cubicBezTo>
                    <a:pt x="7339" y="4603"/>
                    <a:pt x="7572" y="3669"/>
                    <a:pt x="7205" y="2835"/>
                  </a:cubicBezTo>
                  <a:cubicBezTo>
                    <a:pt x="7005" y="2335"/>
                    <a:pt x="6605" y="2035"/>
                    <a:pt x="6138" y="1935"/>
                  </a:cubicBezTo>
                  <a:cubicBezTo>
                    <a:pt x="5737" y="1801"/>
                    <a:pt x="5371" y="1768"/>
                    <a:pt x="5004" y="1668"/>
                  </a:cubicBezTo>
                  <a:cubicBezTo>
                    <a:pt x="4904" y="1668"/>
                    <a:pt x="4870" y="1635"/>
                    <a:pt x="4870" y="1535"/>
                  </a:cubicBezTo>
                  <a:lnTo>
                    <a:pt x="4870" y="834"/>
                  </a:lnTo>
                  <a:lnTo>
                    <a:pt x="4870" y="0"/>
                  </a:lnTo>
                  <a:close/>
                </a:path>
              </a:pathLst>
            </a:custGeom>
            <a:solidFill>
              <a:srgbClr val="F5F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32"/>
            <p:cNvSpPr/>
            <p:nvPr/>
          </p:nvSpPr>
          <p:spPr>
            <a:xfrm>
              <a:off x="8084064" y="4689299"/>
              <a:ext cx="380590" cy="108787"/>
            </a:xfrm>
            <a:custGeom>
              <a:rect b="b" l="l" r="r" t="t"/>
              <a:pathLst>
                <a:path extrusionOk="0" h="3938" w="13777">
                  <a:moveTo>
                    <a:pt x="6872" y="1"/>
                  </a:moveTo>
                  <a:cubicBezTo>
                    <a:pt x="3069" y="1"/>
                    <a:pt x="0" y="868"/>
                    <a:pt x="0" y="1969"/>
                  </a:cubicBezTo>
                  <a:cubicBezTo>
                    <a:pt x="0" y="3036"/>
                    <a:pt x="3069" y="3937"/>
                    <a:pt x="6872" y="3937"/>
                  </a:cubicBezTo>
                  <a:cubicBezTo>
                    <a:pt x="10674" y="3937"/>
                    <a:pt x="13777" y="3036"/>
                    <a:pt x="13777" y="1969"/>
                  </a:cubicBezTo>
                  <a:cubicBezTo>
                    <a:pt x="13777" y="868"/>
                    <a:pt x="10674" y="1"/>
                    <a:pt x="6872" y="1"/>
                  </a:cubicBezTo>
                  <a:close/>
                </a:path>
              </a:pathLst>
            </a:custGeom>
            <a:solidFill>
              <a:srgbClr val="373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32"/>
            <p:cNvSpPr/>
            <p:nvPr/>
          </p:nvSpPr>
          <p:spPr>
            <a:xfrm>
              <a:off x="8098789" y="4413792"/>
              <a:ext cx="350202" cy="122572"/>
            </a:xfrm>
            <a:custGeom>
              <a:rect b="b" l="l" r="r" t="t"/>
              <a:pathLst>
                <a:path extrusionOk="0" h="4437" w="12677">
                  <a:moveTo>
                    <a:pt x="6339" y="0"/>
                  </a:moveTo>
                  <a:cubicBezTo>
                    <a:pt x="2836" y="0"/>
                    <a:pt x="1" y="1001"/>
                    <a:pt x="1" y="2202"/>
                  </a:cubicBezTo>
                  <a:cubicBezTo>
                    <a:pt x="1" y="3436"/>
                    <a:pt x="2836" y="4437"/>
                    <a:pt x="6339" y="4437"/>
                  </a:cubicBezTo>
                  <a:cubicBezTo>
                    <a:pt x="9841" y="4437"/>
                    <a:pt x="12677" y="3436"/>
                    <a:pt x="12677" y="2202"/>
                  </a:cubicBezTo>
                  <a:cubicBezTo>
                    <a:pt x="12677" y="1001"/>
                    <a:pt x="9841" y="0"/>
                    <a:pt x="6339" y="0"/>
                  </a:cubicBezTo>
                  <a:close/>
                </a:path>
              </a:pathLst>
            </a:custGeom>
            <a:solidFill>
              <a:srgbClr val="0906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32"/>
            <p:cNvSpPr/>
            <p:nvPr/>
          </p:nvSpPr>
          <p:spPr>
            <a:xfrm>
              <a:off x="8102490" y="4486585"/>
              <a:ext cx="340975" cy="262658"/>
            </a:xfrm>
            <a:custGeom>
              <a:rect b="b" l="l" r="r" t="t"/>
              <a:pathLst>
                <a:path extrusionOk="0" h="9508" w="12343">
                  <a:moveTo>
                    <a:pt x="0" y="0"/>
                  </a:moveTo>
                  <a:lnTo>
                    <a:pt x="1968" y="7205"/>
                  </a:lnTo>
                  <a:cubicBezTo>
                    <a:pt x="2335" y="8606"/>
                    <a:pt x="3603" y="9507"/>
                    <a:pt x="5004" y="9507"/>
                  </a:cubicBezTo>
                  <a:lnTo>
                    <a:pt x="7339" y="9507"/>
                  </a:lnTo>
                  <a:cubicBezTo>
                    <a:pt x="8773" y="9507"/>
                    <a:pt x="10007" y="8540"/>
                    <a:pt x="10374" y="7205"/>
                  </a:cubicBezTo>
                  <a:lnTo>
                    <a:pt x="12342" y="0"/>
                  </a:lnTo>
                  <a:lnTo>
                    <a:pt x="12342" y="0"/>
                  </a:lnTo>
                  <a:cubicBezTo>
                    <a:pt x="11842" y="1034"/>
                    <a:pt x="9307" y="1802"/>
                    <a:pt x="6205" y="1802"/>
                  </a:cubicBezTo>
                  <a:cubicBezTo>
                    <a:pt x="3136" y="1802"/>
                    <a:pt x="534" y="1034"/>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32"/>
            <p:cNvSpPr/>
            <p:nvPr/>
          </p:nvSpPr>
          <p:spPr>
            <a:xfrm>
              <a:off x="8140254" y="4444014"/>
              <a:ext cx="265421" cy="92350"/>
            </a:xfrm>
            <a:custGeom>
              <a:rect b="b" l="l" r="r" t="t"/>
              <a:pathLst>
                <a:path extrusionOk="0" h="3343" w="9608">
                  <a:moveTo>
                    <a:pt x="4881" y="1"/>
                  </a:moveTo>
                  <a:cubicBezTo>
                    <a:pt x="2965" y="1"/>
                    <a:pt x="989" y="747"/>
                    <a:pt x="1" y="2542"/>
                  </a:cubicBezTo>
                  <a:cubicBezTo>
                    <a:pt x="1168" y="3042"/>
                    <a:pt x="2903" y="3343"/>
                    <a:pt x="4838" y="3343"/>
                  </a:cubicBezTo>
                  <a:cubicBezTo>
                    <a:pt x="6772" y="3343"/>
                    <a:pt x="8440" y="3042"/>
                    <a:pt x="9608" y="2575"/>
                  </a:cubicBezTo>
                  <a:cubicBezTo>
                    <a:pt x="9474" y="1875"/>
                    <a:pt x="8907" y="1241"/>
                    <a:pt x="8274" y="874"/>
                  </a:cubicBezTo>
                  <a:cubicBezTo>
                    <a:pt x="7363" y="320"/>
                    <a:pt x="6135" y="1"/>
                    <a:pt x="4881" y="1"/>
                  </a:cubicBezTo>
                  <a:close/>
                </a:path>
              </a:pathLst>
            </a:custGeom>
            <a:solidFill>
              <a:srgbClr val="3F3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32"/>
            <p:cNvSpPr/>
            <p:nvPr/>
          </p:nvSpPr>
          <p:spPr>
            <a:xfrm>
              <a:off x="8082213" y="4208287"/>
              <a:ext cx="338213" cy="302273"/>
            </a:xfrm>
            <a:custGeom>
              <a:rect b="b" l="l" r="r" t="t"/>
              <a:pathLst>
                <a:path extrusionOk="0" h="10942" w="12243">
                  <a:moveTo>
                    <a:pt x="5905" y="0"/>
                  </a:moveTo>
                  <a:cubicBezTo>
                    <a:pt x="5171" y="0"/>
                    <a:pt x="4737" y="834"/>
                    <a:pt x="4570" y="1602"/>
                  </a:cubicBezTo>
                  <a:cubicBezTo>
                    <a:pt x="4103" y="4237"/>
                    <a:pt x="4937" y="6505"/>
                    <a:pt x="5905" y="8773"/>
                  </a:cubicBezTo>
                  <a:cubicBezTo>
                    <a:pt x="5771" y="8573"/>
                    <a:pt x="5671" y="8406"/>
                    <a:pt x="5538" y="8206"/>
                  </a:cubicBezTo>
                  <a:cubicBezTo>
                    <a:pt x="5071" y="7506"/>
                    <a:pt x="4570" y="6772"/>
                    <a:pt x="4103" y="5905"/>
                  </a:cubicBezTo>
                  <a:cubicBezTo>
                    <a:pt x="3837" y="5371"/>
                    <a:pt x="3536" y="4737"/>
                    <a:pt x="3036" y="4270"/>
                  </a:cubicBezTo>
                  <a:cubicBezTo>
                    <a:pt x="2640" y="3899"/>
                    <a:pt x="2116" y="3693"/>
                    <a:pt x="1640" y="3693"/>
                  </a:cubicBezTo>
                  <a:cubicBezTo>
                    <a:pt x="1474" y="3693"/>
                    <a:pt x="1314" y="3718"/>
                    <a:pt x="1168" y="3770"/>
                  </a:cubicBezTo>
                  <a:cubicBezTo>
                    <a:pt x="334" y="4070"/>
                    <a:pt x="0" y="5104"/>
                    <a:pt x="167" y="5905"/>
                  </a:cubicBezTo>
                  <a:cubicBezTo>
                    <a:pt x="334" y="6772"/>
                    <a:pt x="934" y="7439"/>
                    <a:pt x="1435" y="7939"/>
                  </a:cubicBezTo>
                  <a:cubicBezTo>
                    <a:pt x="2903" y="9374"/>
                    <a:pt x="4737" y="10408"/>
                    <a:pt x="6739" y="10908"/>
                  </a:cubicBezTo>
                  <a:cubicBezTo>
                    <a:pt x="6772" y="10908"/>
                    <a:pt x="6872" y="10942"/>
                    <a:pt x="6939" y="10942"/>
                  </a:cubicBezTo>
                  <a:cubicBezTo>
                    <a:pt x="8106" y="10942"/>
                    <a:pt x="10875" y="9107"/>
                    <a:pt x="11776" y="7506"/>
                  </a:cubicBezTo>
                  <a:cubicBezTo>
                    <a:pt x="12009" y="6939"/>
                    <a:pt x="12243" y="6105"/>
                    <a:pt x="12042" y="5438"/>
                  </a:cubicBezTo>
                  <a:cubicBezTo>
                    <a:pt x="11942" y="5104"/>
                    <a:pt x="11742" y="4871"/>
                    <a:pt x="11442" y="4704"/>
                  </a:cubicBezTo>
                  <a:cubicBezTo>
                    <a:pt x="11270" y="4607"/>
                    <a:pt x="11071" y="4559"/>
                    <a:pt x="10858" y="4559"/>
                  </a:cubicBezTo>
                  <a:cubicBezTo>
                    <a:pt x="10407" y="4559"/>
                    <a:pt x="9893" y="4774"/>
                    <a:pt x="9441" y="5204"/>
                  </a:cubicBezTo>
                  <a:cubicBezTo>
                    <a:pt x="8406" y="6105"/>
                    <a:pt x="7739" y="7372"/>
                    <a:pt x="7272" y="8607"/>
                  </a:cubicBezTo>
                  <a:cubicBezTo>
                    <a:pt x="7573" y="6372"/>
                    <a:pt x="7573" y="4070"/>
                    <a:pt x="7239" y="1768"/>
                  </a:cubicBezTo>
                  <a:cubicBezTo>
                    <a:pt x="7206" y="1368"/>
                    <a:pt x="6905" y="0"/>
                    <a:pt x="590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32"/>
            <p:cNvSpPr/>
            <p:nvPr/>
          </p:nvSpPr>
          <p:spPr>
            <a:xfrm>
              <a:off x="8101551" y="4486585"/>
              <a:ext cx="207381" cy="262658"/>
            </a:xfrm>
            <a:custGeom>
              <a:rect b="b" l="l" r="r" t="t"/>
              <a:pathLst>
                <a:path extrusionOk="0" h="9508" w="7507">
                  <a:moveTo>
                    <a:pt x="1" y="0"/>
                  </a:moveTo>
                  <a:lnTo>
                    <a:pt x="1969" y="7205"/>
                  </a:lnTo>
                  <a:cubicBezTo>
                    <a:pt x="2336" y="8606"/>
                    <a:pt x="3570" y="9507"/>
                    <a:pt x="5005" y="9507"/>
                  </a:cubicBezTo>
                  <a:lnTo>
                    <a:pt x="7506" y="9507"/>
                  </a:lnTo>
                  <a:cubicBezTo>
                    <a:pt x="4304" y="7539"/>
                    <a:pt x="3904" y="4037"/>
                    <a:pt x="4071" y="1668"/>
                  </a:cubicBezTo>
                  <a:cubicBezTo>
                    <a:pt x="2002" y="1435"/>
                    <a:pt x="468" y="801"/>
                    <a:pt x="1" y="0"/>
                  </a:cubicBezTo>
                  <a:close/>
                </a:path>
              </a:pathLst>
            </a:custGeom>
            <a:solidFill>
              <a:srgbClr val="9E9E9E">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32"/>
            <p:cNvSpPr/>
            <p:nvPr/>
          </p:nvSpPr>
          <p:spPr>
            <a:xfrm>
              <a:off x="8462781" y="4195386"/>
              <a:ext cx="511477" cy="176966"/>
            </a:xfrm>
            <a:custGeom>
              <a:rect b="b" l="l" r="r" t="t"/>
              <a:pathLst>
                <a:path extrusionOk="0" h="6406" w="18515">
                  <a:moveTo>
                    <a:pt x="9274" y="0"/>
                  </a:moveTo>
                  <a:cubicBezTo>
                    <a:pt x="4137" y="0"/>
                    <a:pt x="1" y="1401"/>
                    <a:pt x="1" y="3203"/>
                  </a:cubicBezTo>
                  <a:cubicBezTo>
                    <a:pt x="1" y="4971"/>
                    <a:pt x="4171" y="6405"/>
                    <a:pt x="9274" y="6405"/>
                  </a:cubicBezTo>
                  <a:cubicBezTo>
                    <a:pt x="14411" y="6405"/>
                    <a:pt x="18514" y="5004"/>
                    <a:pt x="18514" y="3203"/>
                  </a:cubicBezTo>
                  <a:cubicBezTo>
                    <a:pt x="18514" y="1401"/>
                    <a:pt x="14411" y="0"/>
                    <a:pt x="9274" y="0"/>
                  </a:cubicBezTo>
                  <a:close/>
                </a:path>
              </a:pathLst>
            </a:custGeom>
            <a:solidFill>
              <a:srgbClr val="35CF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32"/>
            <p:cNvSpPr/>
            <p:nvPr/>
          </p:nvSpPr>
          <p:spPr>
            <a:xfrm>
              <a:off x="8166996" y="3638019"/>
              <a:ext cx="600844" cy="686398"/>
            </a:xfrm>
            <a:custGeom>
              <a:rect b="b" l="l" r="r" t="t"/>
              <a:pathLst>
                <a:path extrusionOk="0" h="24847" w="21750">
                  <a:moveTo>
                    <a:pt x="2257" y="0"/>
                  </a:moveTo>
                  <a:cubicBezTo>
                    <a:pt x="1570" y="0"/>
                    <a:pt x="838" y="433"/>
                    <a:pt x="501" y="1063"/>
                  </a:cubicBezTo>
                  <a:cubicBezTo>
                    <a:pt x="0" y="2030"/>
                    <a:pt x="167" y="3164"/>
                    <a:pt x="467" y="4198"/>
                  </a:cubicBezTo>
                  <a:cubicBezTo>
                    <a:pt x="1168" y="6733"/>
                    <a:pt x="2636" y="9102"/>
                    <a:pt x="4604" y="10870"/>
                  </a:cubicBezTo>
                  <a:cubicBezTo>
                    <a:pt x="3036" y="11037"/>
                    <a:pt x="1935" y="12704"/>
                    <a:pt x="2169" y="14239"/>
                  </a:cubicBezTo>
                  <a:cubicBezTo>
                    <a:pt x="2369" y="15807"/>
                    <a:pt x="3703" y="17041"/>
                    <a:pt x="5171" y="17508"/>
                  </a:cubicBezTo>
                  <a:cubicBezTo>
                    <a:pt x="5716" y="17677"/>
                    <a:pt x="6278" y="17750"/>
                    <a:pt x="6843" y="17750"/>
                  </a:cubicBezTo>
                  <a:cubicBezTo>
                    <a:pt x="7832" y="17750"/>
                    <a:pt x="8827" y="17526"/>
                    <a:pt x="9741" y="17208"/>
                  </a:cubicBezTo>
                  <a:lnTo>
                    <a:pt x="9741" y="17208"/>
                  </a:lnTo>
                  <a:cubicBezTo>
                    <a:pt x="8473" y="18509"/>
                    <a:pt x="9340" y="20877"/>
                    <a:pt x="10875" y="21844"/>
                  </a:cubicBezTo>
                  <a:cubicBezTo>
                    <a:pt x="12476" y="22778"/>
                    <a:pt x="14377" y="22745"/>
                    <a:pt x="16212" y="22845"/>
                  </a:cubicBezTo>
                  <a:cubicBezTo>
                    <a:pt x="18047" y="22945"/>
                    <a:pt x="20048" y="23345"/>
                    <a:pt x="21149" y="24846"/>
                  </a:cubicBezTo>
                  <a:cubicBezTo>
                    <a:pt x="21682" y="21844"/>
                    <a:pt x="21749" y="18775"/>
                    <a:pt x="21382" y="15740"/>
                  </a:cubicBezTo>
                  <a:cubicBezTo>
                    <a:pt x="21282" y="14572"/>
                    <a:pt x="21015" y="13272"/>
                    <a:pt x="20148" y="12438"/>
                  </a:cubicBezTo>
                  <a:cubicBezTo>
                    <a:pt x="19735" y="12024"/>
                    <a:pt x="19117" y="11800"/>
                    <a:pt x="18526" y="11800"/>
                  </a:cubicBezTo>
                  <a:cubicBezTo>
                    <a:pt x="17923" y="11800"/>
                    <a:pt x="17349" y="12033"/>
                    <a:pt x="17046" y="12538"/>
                  </a:cubicBezTo>
                  <a:cubicBezTo>
                    <a:pt x="17113" y="10470"/>
                    <a:pt x="17113" y="8201"/>
                    <a:pt x="15878" y="6533"/>
                  </a:cubicBezTo>
                  <a:cubicBezTo>
                    <a:pt x="15192" y="5580"/>
                    <a:pt x="13949" y="4997"/>
                    <a:pt x="12798" y="4997"/>
                  </a:cubicBezTo>
                  <a:cubicBezTo>
                    <a:pt x="11937" y="4997"/>
                    <a:pt x="11127" y="5324"/>
                    <a:pt x="10641" y="6066"/>
                  </a:cubicBezTo>
                  <a:cubicBezTo>
                    <a:pt x="10075" y="2828"/>
                    <a:pt x="6842" y="300"/>
                    <a:pt x="3735" y="300"/>
                  </a:cubicBezTo>
                  <a:cubicBezTo>
                    <a:pt x="3546" y="300"/>
                    <a:pt x="3357" y="310"/>
                    <a:pt x="3169" y="329"/>
                  </a:cubicBezTo>
                  <a:cubicBezTo>
                    <a:pt x="2909" y="101"/>
                    <a:pt x="2588" y="0"/>
                    <a:pt x="225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32"/>
            <p:cNvSpPr/>
            <p:nvPr/>
          </p:nvSpPr>
          <p:spPr>
            <a:xfrm>
              <a:off x="8178958" y="3658157"/>
              <a:ext cx="576893" cy="662558"/>
            </a:xfrm>
            <a:custGeom>
              <a:rect b="b" l="l" r="r" t="t"/>
              <a:pathLst>
                <a:path extrusionOk="0" h="23984" w="20883">
                  <a:moveTo>
                    <a:pt x="268" y="0"/>
                  </a:moveTo>
                  <a:cubicBezTo>
                    <a:pt x="201" y="100"/>
                    <a:pt x="101" y="234"/>
                    <a:pt x="68" y="300"/>
                  </a:cubicBezTo>
                  <a:cubicBezTo>
                    <a:pt x="34" y="334"/>
                    <a:pt x="34" y="434"/>
                    <a:pt x="1" y="467"/>
                  </a:cubicBezTo>
                  <a:cubicBezTo>
                    <a:pt x="8774" y="6338"/>
                    <a:pt x="16012" y="14511"/>
                    <a:pt x="20716" y="23984"/>
                  </a:cubicBezTo>
                  <a:cubicBezTo>
                    <a:pt x="20782" y="23684"/>
                    <a:pt x="20849" y="23417"/>
                    <a:pt x="20883" y="23083"/>
                  </a:cubicBezTo>
                  <a:cubicBezTo>
                    <a:pt x="16112" y="13810"/>
                    <a:pt x="8941" y="5804"/>
                    <a:pt x="268" y="0"/>
                  </a:cubicBezTo>
                  <a:close/>
                </a:path>
              </a:pathLst>
            </a:custGeom>
            <a:solidFill>
              <a:srgbClr val="3F3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32"/>
            <p:cNvSpPr/>
            <p:nvPr/>
          </p:nvSpPr>
          <p:spPr>
            <a:xfrm>
              <a:off x="8207550" y="3688545"/>
              <a:ext cx="231304" cy="187850"/>
            </a:xfrm>
            <a:custGeom>
              <a:rect b="b" l="l" r="r" t="t"/>
              <a:pathLst>
                <a:path extrusionOk="0" h="6800" w="8373">
                  <a:moveTo>
                    <a:pt x="6505" y="1"/>
                  </a:moveTo>
                  <a:lnTo>
                    <a:pt x="6505" y="1"/>
                  </a:lnTo>
                  <a:cubicBezTo>
                    <a:pt x="6471" y="2002"/>
                    <a:pt x="6838" y="4004"/>
                    <a:pt x="7505" y="5872"/>
                  </a:cubicBezTo>
                  <a:cubicBezTo>
                    <a:pt x="5998" y="5096"/>
                    <a:pt x="4299" y="4703"/>
                    <a:pt x="2585" y="4703"/>
                  </a:cubicBezTo>
                  <a:cubicBezTo>
                    <a:pt x="1719" y="4703"/>
                    <a:pt x="850" y="4803"/>
                    <a:pt x="0" y="5005"/>
                  </a:cubicBezTo>
                  <a:cubicBezTo>
                    <a:pt x="67" y="5171"/>
                    <a:pt x="167" y="5338"/>
                    <a:pt x="267" y="5505"/>
                  </a:cubicBezTo>
                  <a:cubicBezTo>
                    <a:pt x="1007" y="5353"/>
                    <a:pt x="1765" y="5277"/>
                    <a:pt x="2522" y="5277"/>
                  </a:cubicBezTo>
                  <a:cubicBezTo>
                    <a:pt x="4430" y="5277"/>
                    <a:pt x="6330" y="5760"/>
                    <a:pt x="7906" y="6739"/>
                  </a:cubicBezTo>
                  <a:cubicBezTo>
                    <a:pt x="7962" y="6781"/>
                    <a:pt x="8017" y="6800"/>
                    <a:pt x="8068" y="6800"/>
                  </a:cubicBezTo>
                  <a:cubicBezTo>
                    <a:pt x="8139" y="6800"/>
                    <a:pt x="8201" y="6764"/>
                    <a:pt x="8239" y="6706"/>
                  </a:cubicBezTo>
                  <a:cubicBezTo>
                    <a:pt x="8339" y="6639"/>
                    <a:pt x="8373" y="6506"/>
                    <a:pt x="8339" y="6372"/>
                  </a:cubicBezTo>
                  <a:cubicBezTo>
                    <a:pt x="7505" y="4538"/>
                    <a:pt x="7072" y="2503"/>
                    <a:pt x="7038" y="468"/>
                  </a:cubicBezTo>
                  <a:cubicBezTo>
                    <a:pt x="6872" y="301"/>
                    <a:pt x="6671" y="134"/>
                    <a:pt x="6505" y="1"/>
                  </a:cubicBezTo>
                  <a:close/>
                </a:path>
              </a:pathLst>
            </a:custGeom>
            <a:solidFill>
              <a:srgbClr val="3F3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32"/>
            <p:cNvSpPr/>
            <p:nvPr/>
          </p:nvSpPr>
          <p:spPr>
            <a:xfrm>
              <a:off x="8225976" y="3785317"/>
              <a:ext cx="407331" cy="317936"/>
            </a:xfrm>
            <a:custGeom>
              <a:rect b="b" l="l" r="r" t="t"/>
              <a:pathLst>
                <a:path extrusionOk="0" h="11509" w="14745">
                  <a:moveTo>
                    <a:pt x="12209" y="0"/>
                  </a:moveTo>
                  <a:cubicBezTo>
                    <a:pt x="11809" y="3570"/>
                    <a:pt x="12342" y="7339"/>
                    <a:pt x="13743" y="10541"/>
                  </a:cubicBezTo>
                  <a:cubicBezTo>
                    <a:pt x="10968" y="9033"/>
                    <a:pt x="7820" y="8270"/>
                    <a:pt x="4740" y="8270"/>
                  </a:cubicBezTo>
                  <a:cubicBezTo>
                    <a:pt x="3120" y="8270"/>
                    <a:pt x="1518" y="8481"/>
                    <a:pt x="0" y="8907"/>
                  </a:cubicBezTo>
                  <a:cubicBezTo>
                    <a:pt x="34" y="9074"/>
                    <a:pt x="67" y="9240"/>
                    <a:pt x="134" y="9441"/>
                  </a:cubicBezTo>
                  <a:cubicBezTo>
                    <a:pt x="1607" y="9029"/>
                    <a:pt x="3161" y="8825"/>
                    <a:pt x="4734" y="8825"/>
                  </a:cubicBezTo>
                  <a:cubicBezTo>
                    <a:pt x="8006" y="8825"/>
                    <a:pt x="11360" y="9708"/>
                    <a:pt x="14244" y="11442"/>
                  </a:cubicBezTo>
                  <a:cubicBezTo>
                    <a:pt x="14344" y="11509"/>
                    <a:pt x="14377" y="11509"/>
                    <a:pt x="14410" y="11509"/>
                  </a:cubicBezTo>
                  <a:cubicBezTo>
                    <a:pt x="14511" y="11509"/>
                    <a:pt x="14544" y="11475"/>
                    <a:pt x="14644" y="11409"/>
                  </a:cubicBezTo>
                  <a:cubicBezTo>
                    <a:pt x="14711" y="11342"/>
                    <a:pt x="14744" y="11209"/>
                    <a:pt x="14677" y="11075"/>
                  </a:cubicBezTo>
                  <a:cubicBezTo>
                    <a:pt x="13009" y="7873"/>
                    <a:pt x="12376" y="4003"/>
                    <a:pt x="12743" y="301"/>
                  </a:cubicBezTo>
                  <a:cubicBezTo>
                    <a:pt x="12576" y="167"/>
                    <a:pt x="12409" y="67"/>
                    <a:pt x="12209" y="0"/>
                  </a:cubicBezTo>
                  <a:close/>
                </a:path>
              </a:pathLst>
            </a:custGeom>
            <a:solidFill>
              <a:srgbClr val="3F3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32"/>
            <p:cNvSpPr/>
            <p:nvPr/>
          </p:nvSpPr>
          <p:spPr>
            <a:xfrm>
              <a:off x="8422254" y="3976069"/>
              <a:ext cx="307798" cy="246056"/>
            </a:xfrm>
            <a:custGeom>
              <a:rect b="b" l="l" r="r" t="t"/>
              <a:pathLst>
                <a:path extrusionOk="0" h="8907" w="11142">
                  <a:moveTo>
                    <a:pt x="10641" y="0"/>
                  </a:moveTo>
                  <a:cubicBezTo>
                    <a:pt x="9640" y="2602"/>
                    <a:pt x="9307" y="5438"/>
                    <a:pt x="9674" y="8140"/>
                  </a:cubicBezTo>
                  <a:cubicBezTo>
                    <a:pt x="7806" y="7339"/>
                    <a:pt x="5774" y="6943"/>
                    <a:pt x="3749" y="6943"/>
                  </a:cubicBezTo>
                  <a:cubicBezTo>
                    <a:pt x="2483" y="6943"/>
                    <a:pt x="1219" y="7098"/>
                    <a:pt x="0" y="7406"/>
                  </a:cubicBezTo>
                  <a:cubicBezTo>
                    <a:pt x="67" y="7573"/>
                    <a:pt x="134" y="7773"/>
                    <a:pt x="234" y="7939"/>
                  </a:cubicBezTo>
                  <a:cubicBezTo>
                    <a:pt x="1396" y="7637"/>
                    <a:pt x="2597" y="7488"/>
                    <a:pt x="3799" y="7488"/>
                  </a:cubicBezTo>
                  <a:cubicBezTo>
                    <a:pt x="5912" y="7488"/>
                    <a:pt x="8028" y="7947"/>
                    <a:pt x="9941" y="8840"/>
                  </a:cubicBezTo>
                  <a:cubicBezTo>
                    <a:pt x="9974" y="8840"/>
                    <a:pt x="10007" y="8907"/>
                    <a:pt x="10074" y="8907"/>
                  </a:cubicBezTo>
                  <a:cubicBezTo>
                    <a:pt x="10107" y="8907"/>
                    <a:pt x="10208" y="8907"/>
                    <a:pt x="10241" y="8840"/>
                  </a:cubicBezTo>
                  <a:cubicBezTo>
                    <a:pt x="10308" y="8773"/>
                    <a:pt x="10374" y="8673"/>
                    <a:pt x="10374" y="8573"/>
                  </a:cubicBezTo>
                  <a:cubicBezTo>
                    <a:pt x="9907" y="5838"/>
                    <a:pt x="10208" y="3003"/>
                    <a:pt x="11142" y="401"/>
                  </a:cubicBezTo>
                  <a:cubicBezTo>
                    <a:pt x="11041" y="334"/>
                    <a:pt x="10975" y="267"/>
                    <a:pt x="10908" y="234"/>
                  </a:cubicBezTo>
                  <a:cubicBezTo>
                    <a:pt x="10808" y="134"/>
                    <a:pt x="10741" y="67"/>
                    <a:pt x="10641" y="0"/>
                  </a:cubicBezTo>
                  <a:close/>
                </a:path>
              </a:pathLst>
            </a:custGeom>
            <a:solidFill>
              <a:srgbClr val="3F3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32"/>
            <p:cNvSpPr/>
            <p:nvPr/>
          </p:nvSpPr>
          <p:spPr>
            <a:xfrm>
              <a:off x="8582592" y="3372595"/>
              <a:ext cx="489349" cy="897453"/>
            </a:xfrm>
            <a:custGeom>
              <a:rect b="b" l="l" r="r" t="t"/>
              <a:pathLst>
                <a:path extrusionOk="0" h="32487" w="17714">
                  <a:moveTo>
                    <a:pt x="10199" y="1"/>
                  </a:moveTo>
                  <a:cubicBezTo>
                    <a:pt x="8068" y="1"/>
                    <a:pt x="5934" y="1595"/>
                    <a:pt x="5037" y="3632"/>
                  </a:cubicBezTo>
                  <a:cubicBezTo>
                    <a:pt x="3937" y="6101"/>
                    <a:pt x="4270" y="8970"/>
                    <a:pt x="4904" y="11638"/>
                  </a:cubicBezTo>
                  <a:cubicBezTo>
                    <a:pt x="5004" y="12172"/>
                    <a:pt x="5137" y="12772"/>
                    <a:pt x="4837" y="13239"/>
                  </a:cubicBezTo>
                  <a:cubicBezTo>
                    <a:pt x="4470" y="13806"/>
                    <a:pt x="3636" y="13806"/>
                    <a:pt x="2969" y="14006"/>
                  </a:cubicBezTo>
                  <a:cubicBezTo>
                    <a:pt x="734" y="14674"/>
                    <a:pt x="0" y="17742"/>
                    <a:pt x="801" y="19944"/>
                  </a:cubicBezTo>
                  <a:cubicBezTo>
                    <a:pt x="1602" y="22146"/>
                    <a:pt x="3336" y="23847"/>
                    <a:pt x="4604" y="25848"/>
                  </a:cubicBezTo>
                  <a:cubicBezTo>
                    <a:pt x="5838" y="27850"/>
                    <a:pt x="6605" y="30585"/>
                    <a:pt x="5237" y="32486"/>
                  </a:cubicBezTo>
                  <a:cubicBezTo>
                    <a:pt x="9007" y="29151"/>
                    <a:pt x="12609" y="25448"/>
                    <a:pt x="15712" y="21312"/>
                  </a:cubicBezTo>
                  <a:cubicBezTo>
                    <a:pt x="16445" y="20411"/>
                    <a:pt x="17146" y="19410"/>
                    <a:pt x="17446" y="18276"/>
                  </a:cubicBezTo>
                  <a:cubicBezTo>
                    <a:pt x="17713" y="17142"/>
                    <a:pt x="17546" y="15808"/>
                    <a:pt x="16779" y="14974"/>
                  </a:cubicBezTo>
                  <a:cubicBezTo>
                    <a:pt x="15978" y="14173"/>
                    <a:pt x="14778" y="13906"/>
                    <a:pt x="14110" y="13006"/>
                  </a:cubicBezTo>
                  <a:cubicBezTo>
                    <a:pt x="12976" y="11605"/>
                    <a:pt x="13944" y="9603"/>
                    <a:pt x="14444" y="7835"/>
                  </a:cubicBezTo>
                  <a:cubicBezTo>
                    <a:pt x="15278" y="5000"/>
                    <a:pt x="14444" y="1297"/>
                    <a:pt x="11642" y="263"/>
                  </a:cubicBezTo>
                  <a:cubicBezTo>
                    <a:pt x="11171" y="84"/>
                    <a:pt x="10685" y="1"/>
                    <a:pt x="1019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32"/>
            <p:cNvSpPr/>
            <p:nvPr/>
          </p:nvSpPr>
          <p:spPr>
            <a:xfrm>
              <a:off x="8726355" y="3371573"/>
              <a:ext cx="176938" cy="896625"/>
            </a:xfrm>
            <a:custGeom>
              <a:rect b="b" l="l" r="r" t="t"/>
              <a:pathLst>
                <a:path extrusionOk="0" h="32457" w="6405">
                  <a:moveTo>
                    <a:pt x="5404" y="0"/>
                  </a:moveTo>
                  <a:cubicBezTo>
                    <a:pt x="5404" y="33"/>
                    <a:pt x="5337" y="100"/>
                    <a:pt x="5337" y="134"/>
                  </a:cubicBezTo>
                  <a:cubicBezTo>
                    <a:pt x="5804" y="10441"/>
                    <a:pt x="4236" y="20882"/>
                    <a:pt x="734" y="30555"/>
                  </a:cubicBezTo>
                  <a:cubicBezTo>
                    <a:pt x="634" y="31222"/>
                    <a:pt x="434" y="31890"/>
                    <a:pt x="0" y="32457"/>
                  </a:cubicBezTo>
                  <a:cubicBezTo>
                    <a:pt x="300" y="32190"/>
                    <a:pt x="601" y="31890"/>
                    <a:pt x="901" y="31656"/>
                  </a:cubicBezTo>
                  <a:cubicBezTo>
                    <a:pt x="4703" y="21682"/>
                    <a:pt x="6405" y="10808"/>
                    <a:pt x="5938" y="134"/>
                  </a:cubicBezTo>
                  <a:cubicBezTo>
                    <a:pt x="5771" y="33"/>
                    <a:pt x="5571" y="33"/>
                    <a:pt x="5404"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32"/>
            <p:cNvSpPr/>
            <p:nvPr/>
          </p:nvSpPr>
          <p:spPr>
            <a:xfrm>
              <a:off x="8728178" y="3446216"/>
              <a:ext cx="261747" cy="282908"/>
            </a:xfrm>
            <a:custGeom>
              <a:rect b="b" l="l" r="r" t="t"/>
              <a:pathLst>
                <a:path extrusionOk="0" h="10241" w="9475">
                  <a:moveTo>
                    <a:pt x="301" y="0"/>
                  </a:moveTo>
                  <a:cubicBezTo>
                    <a:pt x="168" y="167"/>
                    <a:pt x="68" y="334"/>
                    <a:pt x="1" y="500"/>
                  </a:cubicBezTo>
                  <a:cubicBezTo>
                    <a:pt x="2169" y="2902"/>
                    <a:pt x="3870" y="6171"/>
                    <a:pt x="4904" y="10007"/>
                  </a:cubicBezTo>
                  <a:cubicBezTo>
                    <a:pt x="4904" y="10141"/>
                    <a:pt x="5004" y="10241"/>
                    <a:pt x="5138" y="10241"/>
                  </a:cubicBezTo>
                  <a:cubicBezTo>
                    <a:pt x="5238" y="10241"/>
                    <a:pt x="5371" y="10174"/>
                    <a:pt x="5405" y="10107"/>
                  </a:cubicBezTo>
                  <a:cubicBezTo>
                    <a:pt x="6505" y="8139"/>
                    <a:pt x="7840" y="6171"/>
                    <a:pt x="9341" y="4336"/>
                  </a:cubicBezTo>
                  <a:lnTo>
                    <a:pt x="9474" y="3336"/>
                  </a:lnTo>
                  <a:lnTo>
                    <a:pt x="9474" y="3336"/>
                  </a:lnTo>
                  <a:cubicBezTo>
                    <a:pt x="7873" y="5170"/>
                    <a:pt x="6405" y="7239"/>
                    <a:pt x="5238" y="9240"/>
                  </a:cubicBezTo>
                  <a:cubicBezTo>
                    <a:pt x="4404" y="6405"/>
                    <a:pt x="2903" y="2802"/>
                    <a:pt x="301"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32"/>
            <p:cNvSpPr/>
            <p:nvPr/>
          </p:nvSpPr>
          <p:spPr>
            <a:xfrm>
              <a:off x="8704227" y="3616692"/>
              <a:ext cx="269095" cy="319787"/>
            </a:xfrm>
            <a:custGeom>
              <a:rect b="b" l="l" r="r" t="t"/>
              <a:pathLst>
                <a:path extrusionOk="0" h="11576" w="9741">
                  <a:moveTo>
                    <a:pt x="1" y="0"/>
                  </a:moveTo>
                  <a:cubicBezTo>
                    <a:pt x="34" y="300"/>
                    <a:pt x="67" y="601"/>
                    <a:pt x="101" y="934"/>
                  </a:cubicBezTo>
                  <a:cubicBezTo>
                    <a:pt x="2769" y="3669"/>
                    <a:pt x="4404" y="7439"/>
                    <a:pt x="4504" y="11308"/>
                  </a:cubicBezTo>
                  <a:cubicBezTo>
                    <a:pt x="4504" y="11442"/>
                    <a:pt x="4570" y="11575"/>
                    <a:pt x="4704" y="11575"/>
                  </a:cubicBezTo>
                  <a:lnTo>
                    <a:pt x="4737" y="11575"/>
                  </a:lnTo>
                  <a:cubicBezTo>
                    <a:pt x="4871" y="11575"/>
                    <a:pt x="4937" y="11508"/>
                    <a:pt x="5004" y="11408"/>
                  </a:cubicBezTo>
                  <a:cubicBezTo>
                    <a:pt x="6238" y="8840"/>
                    <a:pt x="7839" y="6438"/>
                    <a:pt x="9741" y="4270"/>
                  </a:cubicBezTo>
                  <a:cubicBezTo>
                    <a:pt x="9707" y="4236"/>
                    <a:pt x="9674" y="4170"/>
                    <a:pt x="9674" y="4136"/>
                  </a:cubicBezTo>
                  <a:cubicBezTo>
                    <a:pt x="9574" y="4003"/>
                    <a:pt x="9507" y="3903"/>
                    <a:pt x="9441" y="3769"/>
                  </a:cubicBezTo>
                  <a:cubicBezTo>
                    <a:pt x="7706" y="5738"/>
                    <a:pt x="6205" y="7906"/>
                    <a:pt x="5004" y="10174"/>
                  </a:cubicBezTo>
                  <a:cubicBezTo>
                    <a:pt x="4671" y="6305"/>
                    <a:pt x="2836" y="2635"/>
                    <a:pt x="1"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32"/>
            <p:cNvSpPr/>
            <p:nvPr/>
          </p:nvSpPr>
          <p:spPr>
            <a:xfrm>
              <a:off x="8633285" y="3767802"/>
              <a:ext cx="419292" cy="321638"/>
            </a:xfrm>
            <a:custGeom>
              <a:rect b="b" l="l" r="r" t="t"/>
              <a:pathLst>
                <a:path extrusionOk="0" h="11643" w="15178">
                  <a:moveTo>
                    <a:pt x="500" y="1"/>
                  </a:moveTo>
                  <a:cubicBezTo>
                    <a:pt x="334" y="101"/>
                    <a:pt x="167" y="201"/>
                    <a:pt x="0" y="334"/>
                  </a:cubicBezTo>
                  <a:cubicBezTo>
                    <a:pt x="3469" y="2936"/>
                    <a:pt x="5704" y="7106"/>
                    <a:pt x="5904" y="11376"/>
                  </a:cubicBezTo>
                  <a:cubicBezTo>
                    <a:pt x="5904" y="11509"/>
                    <a:pt x="5971" y="11642"/>
                    <a:pt x="6104" y="11642"/>
                  </a:cubicBezTo>
                  <a:lnTo>
                    <a:pt x="6171" y="11642"/>
                  </a:lnTo>
                  <a:cubicBezTo>
                    <a:pt x="6271" y="11642"/>
                    <a:pt x="6405" y="11609"/>
                    <a:pt x="6438" y="11476"/>
                  </a:cubicBezTo>
                  <a:cubicBezTo>
                    <a:pt x="8606" y="7473"/>
                    <a:pt x="11608" y="3937"/>
                    <a:pt x="15178" y="1101"/>
                  </a:cubicBezTo>
                  <a:cubicBezTo>
                    <a:pt x="15111" y="935"/>
                    <a:pt x="14977" y="801"/>
                    <a:pt x="14844" y="668"/>
                  </a:cubicBezTo>
                  <a:cubicBezTo>
                    <a:pt x="11442" y="3336"/>
                    <a:pt x="8573" y="6672"/>
                    <a:pt x="6405" y="10442"/>
                  </a:cubicBezTo>
                  <a:cubicBezTo>
                    <a:pt x="5971" y="6372"/>
                    <a:pt x="3769" y="2502"/>
                    <a:pt x="500"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32"/>
            <p:cNvSpPr/>
            <p:nvPr/>
          </p:nvSpPr>
          <p:spPr>
            <a:xfrm>
              <a:off x="8755831" y="3820594"/>
              <a:ext cx="547389" cy="473410"/>
            </a:xfrm>
            <a:custGeom>
              <a:rect b="b" l="l" r="r" t="t"/>
              <a:pathLst>
                <a:path extrusionOk="0" h="17137" w="19815">
                  <a:moveTo>
                    <a:pt x="18053" y="1"/>
                  </a:moveTo>
                  <a:cubicBezTo>
                    <a:pt x="13772" y="1"/>
                    <a:pt x="9460" y="1575"/>
                    <a:pt x="6205" y="4361"/>
                  </a:cubicBezTo>
                  <a:cubicBezTo>
                    <a:pt x="2536" y="7530"/>
                    <a:pt x="201" y="12267"/>
                    <a:pt x="1" y="17137"/>
                  </a:cubicBezTo>
                  <a:cubicBezTo>
                    <a:pt x="4837" y="15469"/>
                    <a:pt x="9240" y="14068"/>
                    <a:pt x="12976" y="11399"/>
                  </a:cubicBezTo>
                  <a:cubicBezTo>
                    <a:pt x="16646" y="8731"/>
                    <a:pt x="19514" y="4628"/>
                    <a:pt x="19815" y="91"/>
                  </a:cubicBezTo>
                  <a:cubicBezTo>
                    <a:pt x="19230" y="31"/>
                    <a:pt x="18642" y="1"/>
                    <a:pt x="1805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32"/>
            <p:cNvSpPr/>
            <p:nvPr/>
          </p:nvSpPr>
          <p:spPr>
            <a:xfrm>
              <a:off x="9046119" y="3839683"/>
              <a:ext cx="206442" cy="185281"/>
            </a:xfrm>
            <a:custGeom>
              <a:rect b="b" l="l" r="r" t="t"/>
              <a:pathLst>
                <a:path extrusionOk="0" h="6707" w="7473">
                  <a:moveTo>
                    <a:pt x="2669" y="1"/>
                  </a:moveTo>
                  <a:lnTo>
                    <a:pt x="2669" y="1"/>
                  </a:lnTo>
                  <a:cubicBezTo>
                    <a:pt x="2468" y="34"/>
                    <a:pt x="2302" y="101"/>
                    <a:pt x="2068" y="167"/>
                  </a:cubicBezTo>
                  <a:cubicBezTo>
                    <a:pt x="2035" y="2269"/>
                    <a:pt x="1067" y="4604"/>
                    <a:pt x="67" y="6272"/>
                  </a:cubicBezTo>
                  <a:cubicBezTo>
                    <a:pt x="0" y="6405"/>
                    <a:pt x="33" y="6539"/>
                    <a:pt x="133" y="6605"/>
                  </a:cubicBezTo>
                  <a:cubicBezTo>
                    <a:pt x="177" y="6670"/>
                    <a:pt x="247" y="6707"/>
                    <a:pt x="328" y="6707"/>
                  </a:cubicBezTo>
                  <a:cubicBezTo>
                    <a:pt x="373" y="6707"/>
                    <a:pt x="420" y="6696"/>
                    <a:pt x="467" y="6672"/>
                  </a:cubicBezTo>
                  <a:cubicBezTo>
                    <a:pt x="1749" y="5970"/>
                    <a:pt x="3488" y="5549"/>
                    <a:pt x="5225" y="5549"/>
                  </a:cubicBezTo>
                  <a:cubicBezTo>
                    <a:pt x="5883" y="5549"/>
                    <a:pt x="6540" y="5610"/>
                    <a:pt x="7172" y="5738"/>
                  </a:cubicBezTo>
                  <a:cubicBezTo>
                    <a:pt x="7305" y="5571"/>
                    <a:pt x="7372" y="5404"/>
                    <a:pt x="7472" y="5238"/>
                  </a:cubicBezTo>
                  <a:cubicBezTo>
                    <a:pt x="6720" y="5064"/>
                    <a:pt x="5935" y="4983"/>
                    <a:pt x="5153" y="4983"/>
                  </a:cubicBezTo>
                  <a:cubicBezTo>
                    <a:pt x="3682" y="4983"/>
                    <a:pt x="2221" y="5270"/>
                    <a:pt x="1001" y="5771"/>
                  </a:cubicBezTo>
                  <a:cubicBezTo>
                    <a:pt x="1668" y="4504"/>
                    <a:pt x="2635" y="2269"/>
                    <a:pt x="2669" y="1"/>
                  </a:cubicBezTo>
                  <a:close/>
                </a:path>
              </a:pathLst>
            </a:custGeom>
            <a:solidFill>
              <a:srgbClr val="3F3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32"/>
            <p:cNvSpPr/>
            <p:nvPr/>
          </p:nvSpPr>
          <p:spPr>
            <a:xfrm>
              <a:off x="8756743" y="3832307"/>
              <a:ext cx="544627" cy="461697"/>
            </a:xfrm>
            <a:custGeom>
              <a:rect b="b" l="l" r="r" t="t"/>
              <a:pathLst>
                <a:path extrusionOk="0" h="16713" w="19715">
                  <a:moveTo>
                    <a:pt x="19715" y="1"/>
                  </a:moveTo>
                  <a:cubicBezTo>
                    <a:pt x="12376" y="4504"/>
                    <a:pt x="5672" y="10208"/>
                    <a:pt x="1" y="16713"/>
                  </a:cubicBezTo>
                  <a:cubicBezTo>
                    <a:pt x="368" y="16613"/>
                    <a:pt x="701" y="16479"/>
                    <a:pt x="1102" y="16346"/>
                  </a:cubicBezTo>
                  <a:cubicBezTo>
                    <a:pt x="6472" y="10308"/>
                    <a:pt x="12777" y="5004"/>
                    <a:pt x="19648" y="701"/>
                  </a:cubicBezTo>
                  <a:cubicBezTo>
                    <a:pt x="19682" y="468"/>
                    <a:pt x="19715" y="201"/>
                    <a:pt x="197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32"/>
            <p:cNvSpPr/>
            <p:nvPr/>
          </p:nvSpPr>
          <p:spPr>
            <a:xfrm>
              <a:off x="8881167" y="3899575"/>
              <a:ext cx="216580" cy="274040"/>
            </a:xfrm>
            <a:custGeom>
              <a:rect b="b" l="l" r="r" t="t"/>
              <a:pathLst>
                <a:path extrusionOk="0" h="9920" w="7840">
                  <a:moveTo>
                    <a:pt x="3769" y="1"/>
                  </a:moveTo>
                  <a:lnTo>
                    <a:pt x="3769" y="1"/>
                  </a:lnTo>
                  <a:cubicBezTo>
                    <a:pt x="3603" y="101"/>
                    <a:pt x="3369" y="234"/>
                    <a:pt x="3202" y="368"/>
                  </a:cubicBezTo>
                  <a:cubicBezTo>
                    <a:pt x="3369" y="3670"/>
                    <a:pt x="2202" y="7206"/>
                    <a:pt x="100" y="9441"/>
                  </a:cubicBezTo>
                  <a:cubicBezTo>
                    <a:pt x="0" y="9541"/>
                    <a:pt x="0" y="9708"/>
                    <a:pt x="33" y="9774"/>
                  </a:cubicBezTo>
                  <a:cubicBezTo>
                    <a:pt x="110" y="9876"/>
                    <a:pt x="206" y="9920"/>
                    <a:pt x="291" y="9920"/>
                  </a:cubicBezTo>
                  <a:cubicBezTo>
                    <a:pt x="318" y="9920"/>
                    <a:pt x="343" y="9916"/>
                    <a:pt x="367" y="9908"/>
                  </a:cubicBezTo>
                  <a:cubicBezTo>
                    <a:pt x="1859" y="9432"/>
                    <a:pt x="3379" y="9181"/>
                    <a:pt x="4845" y="9181"/>
                  </a:cubicBezTo>
                  <a:cubicBezTo>
                    <a:pt x="5641" y="9181"/>
                    <a:pt x="6421" y="9255"/>
                    <a:pt x="7172" y="9408"/>
                  </a:cubicBezTo>
                  <a:cubicBezTo>
                    <a:pt x="7372" y="9274"/>
                    <a:pt x="7639" y="9107"/>
                    <a:pt x="7839" y="8974"/>
                  </a:cubicBezTo>
                  <a:cubicBezTo>
                    <a:pt x="6862" y="8706"/>
                    <a:pt x="5826" y="8572"/>
                    <a:pt x="4762" y="8572"/>
                  </a:cubicBezTo>
                  <a:cubicBezTo>
                    <a:pt x="3573" y="8572"/>
                    <a:pt x="2349" y="8739"/>
                    <a:pt x="1134" y="9074"/>
                  </a:cubicBezTo>
                  <a:cubicBezTo>
                    <a:pt x="3102" y="6606"/>
                    <a:pt x="4036" y="3203"/>
                    <a:pt x="3769" y="1"/>
                  </a:cubicBezTo>
                  <a:close/>
                </a:path>
              </a:pathLst>
            </a:custGeom>
            <a:solidFill>
              <a:srgbClr val="3F3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32"/>
            <p:cNvSpPr/>
            <p:nvPr/>
          </p:nvSpPr>
          <p:spPr>
            <a:xfrm>
              <a:off x="8524524" y="4239449"/>
              <a:ext cx="387054" cy="134727"/>
            </a:xfrm>
            <a:custGeom>
              <a:rect b="b" l="l" r="r" t="t"/>
              <a:pathLst>
                <a:path extrusionOk="0" h="4877" w="14011">
                  <a:moveTo>
                    <a:pt x="7150" y="0"/>
                  </a:moveTo>
                  <a:cubicBezTo>
                    <a:pt x="4344" y="0"/>
                    <a:pt x="1440" y="1108"/>
                    <a:pt x="1" y="3743"/>
                  </a:cubicBezTo>
                  <a:cubicBezTo>
                    <a:pt x="1702" y="4410"/>
                    <a:pt x="4204" y="4877"/>
                    <a:pt x="7039" y="4877"/>
                  </a:cubicBezTo>
                  <a:cubicBezTo>
                    <a:pt x="9775" y="4877"/>
                    <a:pt x="12276" y="4443"/>
                    <a:pt x="14011" y="3776"/>
                  </a:cubicBezTo>
                  <a:cubicBezTo>
                    <a:pt x="13777" y="2775"/>
                    <a:pt x="12943" y="1875"/>
                    <a:pt x="12043" y="1274"/>
                  </a:cubicBezTo>
                  <a:cubicBezTo>
                    <a:pt x="10734" y="463"/>
                    <a:pt x="8962" y="0"/>
                    <a:pt x="715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32"/>
            <p:cNvSpPr/>
            <p:nvPr/>
          </p:nvSpPr>
          <p:spPr>
            <a:xfrm>
              <a:off x="8445294" y="3492102"/>
              <a:ext cx="299510" cy="803749"/>
            </a:xfrm>
            <a:custGeom>
              <a:rect b="b" l="l" r="r" t="t"/>
              <a:pathLst>
                <a:path extrusionOk="0" h="29095" w="10842">
                  <a:moveTo>
                    <a:pt x="287" y="0"/>
                  </a:moveTo>
                  <a:cubicBezTo>
                    <a:pt x="269" y="0"/>
                    <a:pt x="252" y="2"/>
                    <a:pt x="234" y="7"/>
                  </a:cubicBezTo>
                  <a:cubicBezTo>
                    <a:pt x="100" y="107"/>
                    <a:pt x="0" y="240"/>
                    <a:pt x="67" y="407"/>
                  </a:cubicBezTo>
                  <a:lnTo>
                    <a:pt x="10274" y="28928"/>
                  </a:lnTo>
                  <a:cubicBezTo>
                    <a:pt x="10308" y="28994"/>
                    <a:pt x="10408" y="29094"/>
                    <a:pt x="10541" y="29094"/>
                  </a:cubicBezTo>
                  <a:lnTo>
                    <a:pt x="10641" y="29094"/>
                  </a:lnTo>
                  <a:cubicBezTo>
                    <a:pt x="10775" y="28994"/>
                    <a:pt x="10841" y="28861"/>
                    <a:pt x="10808" y="28694"/>
                  </a:cubicBezTo>
                  <a:lnTo>
                    <a:pt x="601" y="174"/>
                  </a:lnTo>
                  <a:cubicBezTo>
                    <a:pt x="514" y="87"/>
                    <a:pt x="402" y="0"/>
                    <a:pt x="287" y="0"/>
                  </a:cubicBezTo>
                  <a:close/>
                </a:path>
              </a:pathLst>
            </a:custGeom>
            <a:solidFill>
              <a:srgbClr val="92F7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32"/>
            <p:cNvSpPr/>
            <p:nvPr/>
          </p:nvSpPr>
          <p:spPr>
            <a:xfrm>
              <a:off x="8389076" y="3446990"/>
              <a:ext cx="175115" cy="335589"/>
            </a:xfrm>
            <a:custGeom>
              <a:rect b="b" l="l" r="r" t="t"/>
              <a:pathLst>
                <a:path extrusionOk="0" h="12148" w="6339">
                  <a:moveTo>
                    <a:pt x="1813" y="0"/>
                  </a:moveTo>
                  <a:cubicBezTo>
                    <a:pt x="1651" y="0"/>
                    <a:pt x="1490" y="23"/>
                    <a:pt x="1335" y="72"/>
                  </a:cubicBezTo>
                  <a:cubicBezTo>
                    <a:pt x="668" y="272"/>
                    <a:pt x="267" y="939"/>
                    <a:pt x="134" y="1640"/>
                  </a:cubicBezTo>
                  <a:cubicBezTo>
                    <a:pt x="0" y="2374"/>
                    <a:pt x="167" y="3074"/>
                    <a:pt x="367" y="3741"/>
                  </a:cubicBezTo>
                  <a:cubicBezTo>
                    <a:pt x="1435" y="7077"/>
                    <a:pt x="3503" y="10046"/>
                    <a:pt x="6272" y="12147"/>
                  </a:cubicBezTo>
                  <a:cubicBezTo>
                    <a:pt x="6338" y="8945"/>
                    <a:pt x="5771" y="5409"/>
                    <a:pt x="4303" y="2240"/>
                  </a:cubicBezTo>
                  <a:cubicBezTo>
                    <a:pt x="4037" y="1607"/>
                    <a:pt x="3703" y="1039"/>
                    <a:pt x="3203" y="572"/>
                  </a:cubicBezTo>
                  <a:cubicBezTo>
                    <a:pt x="2825" y="220"/>
                    <a:pt x="2313" y="0"/>
                    <a:pt x="18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32"/>
            <p:cNvSpPr/>
            <p:nvPr/>
          </p:nvSpPr>
          <p:spPr>
            <a:xfrm>
              <a:off x="8356810" y="3780648"/>
              <a:ext cx="241470" cy="160418"/>
            </a:xfrm>
            <a:custGeom>
              <a:rect b="b" l="l" r="r" t="t"/>
              <a:pathLst>
                <a:path extrusionOk="0" h="5807" w="8741">
                  <a:moveTo>
                    <a:pt x="1713" y="0"/>
                  </a:moveTo>
                  <a:cubicBezTo>
                    <a:pt x="1676" y="0"/>
                    <a:pt x="1639" y="1"/>
                    <a:pt x="1602" y="3"/>
                  </a:cubicBezTo>
                  <a:cubicBezTo>
                    <a:pt x="801" y="69"/>
                    <a:pt x="1" y="703"/>
                    <a:pt x="1" y="1504"/>
                  </a:cubicBezTo>
                  <a:cubicBezTo>
                    <a:pt x="1" y="2371"/>
                    <a:pt x="835" y="2971"/>
                    <a:pt x="1602" y="3372"/>
                  </a:cubicBezTo>
                  <a:cubicBezTo>
                    <a:pt x="3970" y="4673"/>
                    <a:pt x="6472" y="5540"/>
                    <a:pt x="8740" y="5807"/>
                  </a:cubicBezTo>
                  <a:cubicBezTo>
                    <a:pt x="7640" y="3672"/>
                    <a:pt x="5938" y="1871"/>
                    <a:pt x="3837" y="670"/>
                  </a:cubicBezTo>
                  <a:cubicBezTo>
                    <a:pt x="3169" y="320"/>
                    <a:pt x="2471" y="0"/>
                    <a:pt x="17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32"/>
            <p:cNvSpPr/>
            <p:nvPr/>
          </p:nvSpPr>
          <p:spPr>
            <a:xfrm>
              <a:off x="8598256" y="3613736"/>
              <a:ext cx="101384" cy="341169"/>
            </a:xfrm>
            <a:custGeom>
              <a:rect b="b" l="l" r="r" t="t"/>
              <a:pathLst>
                <a:path extrusionOk="0" h="12350" w="3670">
                  <a:moveTo>
                    <a:pt x="2287" y="0"/>
                  </a:moveTo>
                  <a:cubicBezTo>
                    <a:pt x="1490" y="0"/>
                    <a:pt x="1026" y="982"/>
                    <a:pt x="834" y="1842"/>
                  </a:cubicBezTo>
                  <a:cubicBezTo>
                    <a:pt x="34" y="5244"/>
                    <a:pt x="0" y="8880"/>
                    <a:pt x="668" y="12349"/>
                  </a:cubicBezTo>
                  <a:cubicBezTo>
                    <a:pt x="2536" y="8880"/>
                    <a:pt x="3670" y="5444"/>
                    <a:pt x="3603" y="2075"/>
                  </a:cubicBezTo>
                  <a:cubicBezTo>
                    <a:pt x="3570" y="1208"/>
                    <a:pt x="3269" y="74"/>
                    <a:pt x="2402" y="7"/>
                  </a:cubicBezTo>
                  <a:cubicBezTo>
                    <a:pt x="2363" y="3"/>
                    <a:pt x="2324" y="0"/>
                    <a:pt x="22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32"/>
            <p:cNvSpPr/>
            <p:nvPr/>
          </p:nvSpPr>
          <p:spPr>
            <a:xfrm>
              <a:off x="8386314" y="3985987"/>
              <a:ext cx="299510" cy="185474"/>
            </a:xfrm>
            <a:custGeom>
              <a:rect b="b" l="l" r="r" t="t"/>
              <a:pathLst>
                <a:path extrusionOk="0" h="6714" w="10842">
                  <a:moveTo>
                    <a:pt x="1730" y="0"/>
                  </a:moveTo>
                  <a:cubicBezTo>
                    <a:pt x="1594" y="0"/>
                    <a:pt x="1462" y="12"/>
                    <a:pt x="1335" y="42"/>
                  </a:cubicBezTo>
                  <a:cubicBezTo>
                    <a:pt x="868" y="108"/>
                    <a:pt x="401" y="409"/>
                    <a:pt x="234" y="876"/>
                  </a:cubicBezTo>
                  <a:cubicBezTo>
                    <a:pt x="0" y="1710"/>
                    <a:pt x="834" y="2443"/>
                    <a:pt x="1568" y="2877"/>
                  </a:cubicBezTo>
                  <a:cubicBezTo>
                    <a:pt x="4504" y="4478"/>
                    <a:pt x="7706" y="5579"/>
                    <a:pt x="10841" y="6713"/>
                  </a:cubicBezTo>
                  <a:cubicBezTo>
                    <a:pt x="9207" y="3544"/>
                    <a:pt x="6205" y="1109"/>
                    <a:pt x="2736" y="142"/>
                  </a:cubicBezTo>
                  <a:cubicBezTo>
                    <a:pt x="2405" y="71"/>
                    <a:pt x="2059" y="0"/>
                    <a:pt x="173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32"/>
            <p:cNvSpPr/>
            <p:nvPr/>
          </p:nvSpPr>
          <p:spPr>
            <a:xfrm>
              <a:off x="8682099" y="3869988"/>
              <a:ext cx="111550" cy="293157"/>
            </a:xfrm>
            <a:custGeom>
              <a:rect b="b" l="l" r="r" t="t"/>
              <a:pathLst>
                <a:path extrusionOk="0" h="10612" w="4038">
                  <a:moveTo>
                    <a:pt x="2884" y="1"/>
                  </a:moveTo>
                  <a:cubicBezTo>
                    <a:pt x="2163" y="1"/>
                    <a:pt x="1659" y="799"/>
                    <a:pt x="1402" y="1505"/>
                  </a:cubicBezTo>
                  <a:cubicBezTo>
                    <a:pt x="368" y="4408"/>
                    <a:pt x="1" y="7576"/>
                    <a:pt x="368" y="10612"/>
                  </a:cubicBezTo>
                  <a:cubicBezTo>
                    <a:pt x="2703" y="8310"/>
                    <a:pt x="3904" y="5175"/>
                    <a:pt x="4004" y="2006"/>
                  </a:cubicBezTo>
                  <a:cubicBezTo>
                    <a:pt x="4037" y="1172"/>
                    <a:pt x="3804" y="138"/>
                    <a:pt x="2970" y="4"/>
                  </a:cubicBezTo>
                  <a:cubicBezTo>
                    <a:pt x="2941" y="2"/>
                    <a:pt x="2912" y="1"/>
                    <a:pt x="28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32"/>
            <p:cNvSpPr/>
            <p:nvPr/>
          </p:nvSpPr>
          <p:spPr>
            <a:xfrm>
              <a:off x="8521761" y="4647833"/>
              <a:ext cx="380617" cy="108760"/>
            </a:xfrm>
            <a:custGeom>
              <a:rect b="b" l="l" r="r" t="t"/>
              <a:pathLst>
                <a:path extrusionOk="0" h="3937" w="13778">
                  <a:moveTo>
                    <a:pt x="6872" y="1"/>
                  </a:moveTo>
                  <a:cubicBezTo>
                    <a:pt x="3070" y="1"/>
                    <a:pt x="1" y="868"/>
                    <a:pt x="1" y="1969"/>
                  </a:cubicBezTo>
                  <a:cubicBezTo>
                    <a:pt x="1" y="3036"/>
                    <a:pt x="3070" y="3937"/>
                    <a:pt x="6872" y="3937"/>
                  </a:cubicBezTo>
                  <a:cubicBezTo>
                    <a:pt x="10675" y="3937"/>
                    <a:pt x="13777" y="3036"/>
                    <a:pt x="13777" y="1969"/>
                  </a:cubicBezTo>
                  <a:cubicBezTo>
                    <a:pt x="13777" y="868"/>
                    <a:pt x="10675" y="1"/>
                    <a:pt x="6872" y="1"/>
                  </a:cubicBezTo>
                  <a:close/>
                </a:path>
              </a:pathLst>
            </a:custGeom>
            <a:solidFill>
              <a:srgbClr val="373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32"/>
            <p:cNvSpPr/>
            <p:nvPr/>
          </p:nvSpPr>
          <p:spPr>
            <a:xfrm>
              <a:off x="8469245" y="4301357"/>
              <a:ext cx="499488" cy="383380"/>
            </a:xfrm>
            <a:custGeom>
              <a:rect b="b" l="l" r="r" t="t"/>
              <a:pathLst>
                <a:path extrusionOk="0" h="13878" w="18081">
                  <a:moveTo>
                    <a:pt x="0" y="1"/>
                  </a:moveTo>
                  <a:lnTo>
                    <a:pt x="2869" y="10508"/>
                  </a:lnTo>
                  <a:cubicBezTo>
                    <a:pt x="3403" y="12509"/>
                    <a:pt x="5238" y="13877"/>
                    <a:pt x="7339" y="13877"/>
                  </a:cubicBezTo>
                  <a:lnTo>
                    <a:pt x="10741" y="13877"/>
                  </a:lnTo>
                  <a:cubicBezTo>
                    <a:pt x="12843" y="13877"/>
                    <a:pt x="14678" y="12509"/>
                    <a:pt x="15211" y="10508"/>
                  </a:cubicBezTo>
                  <a:lnTo>
                    <a:pt x="18080" y="1"/>
                  </a:lnTo>
                  <a:lnTo>
                    <a:pt x="18080" y="1"/>
                  </a:lnTo>
                  <a:cubicBezTo>
                    <a:pt x="17279" y="1502"/>
                    <a:pt x="13543" y="2636"/>
                    <a:pt x="9040" y="2636"/>
                  </a:cubicBezTo>
                  <a:cubicBezTo>
                    <a:pt x="4537" y="2636"/>
                    <a:pt x="768" y="1502"/>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32"/>
            <p:cNvSpPr/>
            <p:nvPr/>
          </p:nvSpPr>
          <p:spPr>
            <a:xfrm>
              <a:off x="8469245" y="4299506"/>
              <a:ext cx="314262" cy="384291"/>
            </a:xfrm>
            <a:custGeom>
              <a:rect b="b" l="l" r="r" t="t"/>
              <a:pathLst>
                <a:path extrusionOk="0" h="13911" w="11376">
                  <a:moveTo>
                    <a:pt x="0" y="1"/>
                  </a:moveTo>
                  <a:lnTo>
                    <a:pt x="2869" y="10542"/>
                  </a:lnTo>
                  <a:cubicBezTo>
                    <a:pt x="3403" y="12543"/>
                    <a:pt x="5238" y="13911"/>
                    <a:pt x="7339" y="13911"/>
                  </a:cubicBezTo>
                  <a:lnTo>
                    <a:pt x="10741" y="13911"/>
                  </a:lnTo>
                  <a:cubicBezTo>
                    <a:pt x="10942" y="13911"/>
                    <a:pt x="11175" y="13911"/>
                    <a:pt x="11375" y="13877"/>
                  </a:cubicBezTo>
                  <a:cubicBezTo>
                    <a:pt x="7773" y="10408"/>
                    <a:pt x="6071" y="5905"/>
                    <a:pt x="5238" y="2369"/>
                  </a:cubicBezTo>
                  <a:cubicBezTo>
                    <a:pt x="2569" y="1936"/>
                    <a:pt x="568" y="1068"/>
                    <a:pt x="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32"/>
            <p:cNvSpPr/>
            <p:nvPr/>
          </p:nvSpPr>
          <p:spPr>
            <a:xfrm>
              <a:off x="6922969" y="4195386"/>
              <a:ext cx="786042" cy="126274"/>
            </a:xfrm>
            <a:custGeom>
              <a:rect b="b" l="l" r="r" t="t"/>
              <a:pathLst>
                <a:path extrusionOk="0" h="4571" w="28454">
                  <a:moveTo>
                    <a:pt x="0" y="0"/>
                  </a:moveTo>
                  <a:lnTo>
                    <a:pt x="0" y="4570"/>
                  </a:lnTo>
                  <a:lnTo>
                    <a:pt x="28454" y="4570"/>
                  </a:lnTo>
                  <a:lnTo>
                    <a:pt x="28454" y="0"/>
                  </a:lnTo>
                  <a:close/>
                </a:path>
              </a:pathLst>
            </a:custGeom>
            <a:solidFill>
              <a:srgbClr val="FCC5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32"/>
            <p:cNvSpPr/>
            <p:nvPr/>
          </p:nvSpPr>
          <p:spPr>
            <a:xfrm>
              <a:off x="6922969" y="4195386"/>
              <a:ext cx="786042" cy="65444"/>
            </a:xfrm>
            <a:custGeom>
              <a:rect b="b" l="l" r="r" t="t"/>
              <a:pathLst>
                <a:path extrusionOk="0" h="2369" w="28454">
                  <a:moveTo>
                    <a:pt x="0" y="0"/>
                  </a:moveTo>
                  <a:lnTo>
                    <a:pt x="0" y="2369"/>
                  </a:lnTo>
                  <a:lnTo>
                    <a:pt x="28454" y="2369"/>
                  </a:lnTo>
                  <a:lnTo>
                    <a:pt x="28454" y="0"/>
                  </a:lnTo>
                  <a:close/>
                </a:path>
              </a:pathLst>
            </a:custGeom>
            <a:solidFill>
              <a:srgbClr val="FCC5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32"/>
            <p:cNvSpPr/>
            <p:nvPr/>
          </p:nvSpPr>
          <p:spPr>
            <a:xfrm>
              <a:off x="6700889" y="4283843"/>
              <a:ext cx="1159255" cy="387054"/>
            </a:xfrm>
            <a:custGeom>
              <a:rect b="b" l="l" r="r" t="t"/>
              <a:pathLst>
                <a:path extrusionOk="0" h="14011" w="41964">
                  <a:moveTo>
                    <a:pt x="8073" y="1"/>
                  </a:moveTo>
                  <a:lnTo>
                    <a:pt x="0" y="14011"/>
                  </a:lnTo>
                  <a:lnTo>
                    <a:pt x="41897" y="14011"/>
                  </a:lnTo>
                  <a:cubicBezTo>
                    <a:pt x="41897" y="14011"/>
                    <a:pt x="41963" y="6672"/>
                    <a:pt x="364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32"/>
            <p:cNvSpPr/>
            <p:nvPr/>
          </p:nvSpPr>
          <p:spPr>
            <a:xfrm>
              <a:off x="6147966" y="3768741"/>
              <a:ext cx="729853" cy="825684"/>
            </a:xfrm>
            <a:custGeom>
              <a:rect b="b" l="l" r="r" t="t"/>
              <a:pathLst>
                <a:path extrusionOk="0" h="29889" w="26420">
                  <a:moveTo>
                    <a:pt x="16279" y="0"/>
                  </a:moveTo>
                  <a:lnTo>
                    <a:pt x="1" y="22550"/>
                  </a:lnTo>
                  <a:lnTo>
                    <a:pt x="10141" y="29888"/>
                  </a:lnTo>
                  <a:lnTo>
                    <a:pt x="26420" y="7339"/>
                  </a:lnTo>
                  <a:lnTo>
                    <a:pt x="16279" y="0"/>
                  </a:lnTo>
                  <a:close/>
                </a:path>
              </a:pathLst>
            </a:custGeom>
            <a:solidFill>
              <a:srgbClr val="FCC5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32"/>
            <p:cNvSpPr/>
            <p:nvPr/>
          </p:nvSpPr>
          <p:spPr>
            <a:xfrm>
              <a:off x="6479720" y="3773327"/>
              <a:ext cx="396253" cy="321638"/>
            </a:xfrm>
            <a:custGeom>
              <a:rect b="b" l="l" r="r" t="t"/>
              <a:pathLst>
                <a:path extrusionOk="0" h="11643" w="14344">
                  <a:moveTo>
                    <a:pt x="4203" y="1"/>
                  </a:moveTo>
                  <a:lnTo>
                    <a:pt x="0" y="5805"/>
                  </a:lnTo>
                  <a:lnTo>
                    <a:pt x="11208" y="11643"/>
                  </a:lnTo>
                  <a:lnTo>
                    <a:pt x="14344" y="7306"/>
                  </a:lnTo>
                  <a:lnTo>
                    <a:pt x="4203" y="1"/>
                  </a:lnTo>
                  <a:close/>
                </a:path>
              </a:pathLst>
            </a:custGeom>
            <a:solidFill>
              <a:srgbClr val="FCC5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32"/>
            <p:cNvSpPr/>
            <p:nvPr/>
          </p:nvSpPr>
          <p:spPr>
            <a:xfrm>
              <a:off x="7297100" y="2693261"/>
              <a:ext cx="426668" cy="529488"/>
            </a:xfrm>
            <a:custGeom>
              <a:rect b="b" l="l" r="r" t="t"/>
              <a:pathLst>
                <a:path extrusionOk="0" h="19167" w="15445">
                  <a:moveTo>
                    <a:pt x="10383" y="0"/>
                  </a:moveTo>
                  <a:cubicBezTo>
                    <a:pt x="8118" y="0"/>
                    <a:pt x="4870" y="2632"/>
                    <a:pt x="3069" y="5874"/>
                  </a:cubicBezTo>
                  <a:cubicBezTo>
                    <a:pt x="1234" y="9176"/>
                    <a:pt x="601" y="12979"/>
                    <a:pt x="0" y="16682"/>
                  </a:cubicBezTo>
                  <a:cubicBezTo>
                    <a:pt x="1604" y="18328"/>
                    <a:pt x="3872" y="19167"/>
                    <a:pt x="6145" y="19167"/>
                  </a:cubicBezTo>
                  <a:cubicBezTo>
                    <a:pt x="7511" y="19167"/>
                    <a:pt x="8880" y="18863"/>
                    <a:pt x="10107" y="18250"/>
                  </a:cubicBezTo>
                  <a:cubicBezTo>
                    <a:pt x="13343" y="16648"/>
                    <a:pt x="15445" y="12979"/>
                    <a:pt x="15445" y="9343"/>
                  </a:cubicBezTo>
                  <a:cubicBezTo>
                    <a:pt x="15445" y="5674"/>
                    <a:pt x="13476" y="2171"/>
                    <a:pt x="10508" y="3"/>
                  </a:cubicBezTo>
                  <a:cubicBezTo>
                    <a:pt x="10466" y="1"/>
                    <a:pt x="10425" y="0"/>
                    <a:pt x="1038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32"/>
            <p:cNvSpPr/>
            <p:nvPr/>
          </p:nvSpPr>
          <p:spPr>
            <a:xfrm>
              <a:off x="6748791" y="2717295"/>
              <a:ext cx="458023" cy="499239"/>
            </a:xfrm>
            <a:custGeom>
              <a:rect b="b" l="l" r="r" t="t"/>
              <a:pathLst>
                <a:path extrusionOk="0" h="18072" w="16580">
                  <a:moveTo>
                    <a:pt x="2302" y="0"/>
                  </a:moveTo>
                  <a:cubicBezTo>
                    <a:pt x="735" y="3103"/>
                    <a:pt x="1" y="6772"/>
                    <a:pt x="801" y="10141"/>
                  </a:cubicBezTo>
                  <a:cubicBezTo>
                    <a:pt x="1602" y="13510"/>
                    <a:pt x="4070" y="16612"/>
                    <a:pt x="7406" y="17680"/>
                  </a:cubicBezTo>
                  <a:cubicBezTo>
                    <a:pt x="8207" y="17944"/>
                    <a:pt x="9048" y="18072"/>
                    <a:pt x="9889" y="18072"/>
                  </a:cubicBezTo>
                  <a:cubicBezTo>
                    <a:pt x="12551" y="18072"/>
                    <a:pt x="15210" y="16792"/>
                    <a:pt x="16579" y="14511"/>
                  </a:cubicBezTo>
                  <a:cubicBezTo>
                    <a:pt x="14144" y="11976"/>
                    <a:pt x="12776" y="8607"/>
                    <a:pt x="10775" y="5671"/>
                  </a:cubicBezTo>
                  <a:cubicBezTo>
                    <a:pt x="8774" y="2769"/>
                    <a:pt x="5771" y="101"/>
                    <a:pt x="230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32"/>
            <p:cNvSpPr/>
            <p:nvPr/>
          </p:nvSpPr>
          <p:spPr>
            <a:xfrm>
              <a:off x="6977336" y="3045346"/>
              <a:ext cx="640458" cy="815545"/>
            </a:xfrm>
            <a:custGeom>
              <a:rect b="b" l="l" r="r" t="t"/>
              <a:pathLst>
                <a:path extrusionOk="0" h="29522" w="23184">
                  <a:moveTo>
                    <a:pt x="5904" y="1"/>
                  </a:moveTo>
                  <a:lnTo>
                    <a:pt x="4237" y="10008"/>
                  </a:lnTo>
                  <a:lnTo>
                    <a:pt x="0" y="10008"/>
                  </a:lnTo>
                  <a:lnTo>
                    <a:pt x="5037" y="29522"/>
                  </a:lnTo>
                  <a:lnTo>
                    <a:pt x="23183" y="10008"/>
                  </a:lnTo>
                  <a:lnTo>
                    <a:pt x="17313" y="10008"/>
                  </a:lnTo>
                  <a:lnTo>
                    <a:pt x="14077" y="1"/>
                  </a:lnTo>
                  <a:close/>
                </a:path>
              </a:pathLst>
            </a:custGeom>
            <a:solidFill>
              <a:srgbClr val="FCC5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32"/>
            <p:cNvSpPr/>
            <p:nvPr/>
          </p:nvSpPr>
          <p:spPr>
            <a:xfrm>
              <a:off x="7130298" y="3047196"/>
              <a:ext cx="304124" cy="213735"/>
            </a:xfrm>
            <a:custGeom>
              <a:rect b="b" l="l" r="r" t="t"/>
              <a:pathLst>
                <a:path extrusionOk="0" h="7737" w="11009">
                  <a:moveTo>
                    <a:pt x="367" y="0"/>
                  </a:moveTo>
                  <a:lnTo>
                    <a:pt x="1" y="2369"/>
                  </a:lnTo>
                  <a:cubicBezTo>
                    <a:pt x="1669" y="4919"/>
                    <a:pt x="4675" y="7736"/>
                    <a:pt x="10028" y="7736"/>
                  </a:cubicBezTo>
                  <a:cubicBezTo>
                    <a:pt x="10346" y="7736"/>
                    <a:pt x="10673" y="7726"/>
                    <a:pt x="11008" y="7706"/>
                  </a:cubicBezTo>
                  <a:lnTo>
                    <a:pt x="8540" y="0"/>
                  </a:lnTo>
                  <a:close/>
                </a:path>
              </a:pathLst>
            </a:custGeom>
            <a:solidFill>
              <a:srgbClr val="FCC5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32"/>
            <p:cNvSpPr/>
            <p:nvPr/>
          </p:nvSpPr>
          <p:spPr>
            <a:xfrm>
              <a:off x="7106346" y="3045346"/>
              <a:ext cx="511449" cy="423906"/>
            </a:xfrm>
            <a:custGeom>
              <a:rect b="b" l="l" r="r" t="t"/>
              <a:pathLst>
                <a:path extrusionOk="0" h="15345" w="18514">
                  <a:moveTo>
                    <a:pt x="1234" y="1"/>
                  </a:moveTo>
                  <a:lnTo>
                    <a:pt x="0" y="7439"/>
                  </a:lnTo>
                  <a:lnTo>
                    <a:pt x="13543" y="15345"/>
                  </a:lnTo>
                  <a:lnTo>
                    <a:pt x="18513" y="10008"/>
                  </a:lnTo>
                  <a:lnTo>
                    <a:pt x="12643" y="10008"/>
                  </a:lnTo>
                  <a:lnTo>
                    <a:pt x="9407" y="1"/>
                  </a:lnTo>
                  <a:close/>
                </a:path>
              </a:pathLst>
            </a:custGeom>
            <a:solidFill>
              <a:srgbClr val="FCC5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32"/>
            <p:cNvSpPr/>
            <p:nvPr/>
          </p:nvSpPr>
          <p:spPr>
            <a:xfrm>
              <a:off x="6417065" y="3321792"/>
              <a:ext cx="633082" cy="750129"/>
            </a:xfrm>
            <a:custGeom>
              <a:rect b="b" l="l" r="r" t="t"/>
              <a:pathLst>
                <a:path extrusionOk="0" h="27154" w="22917">
                  <a:moveTo>
                    <a:pt x="18080" y="1"/>
                  </a:moveTo>
                  <a:cubicBezTo>
                    <a:pt x="15811" y="1"/>
                    <a:pt x="13643" y="968"/>
                    <a:pt x="12142" y="2669"/>
                  </a:cubicBezTo>
                  <a:lnTo>
                    <a:pt x="0" y="17647"/>
                  </a:lnTo>
                  <a:lnTo>
                    <a:pt x="17746" y="27154"/>
                  </a:lnTo>
                  <a:lnTo>
                    <a:pt x="22916" y="1"/>
                  </a:lnTo>
                  <a:close/>
                </a:path>
              </a:pathLst>
            </a:custGeom>
            <a:solidFill>
              <a:srgbClr val="3F3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32"/>
            <p:cNvSpPr/>
            <p:nvPr/>
          </p:nvSpPr>
          <p:spPr>
            <a:xfrm>
              <a:off x="6564502" y="3435138"/>
              <a:ext cx="450619" cy="636784"/>
            </a:xfrm>
            <a:custGeom>
              <a:rect b="b" l="l" r="r" t="t"/>
              <a:pathLst>
                <a:path extrusionOk="0" h="23051" w="16312">
                  <a:moveTo>
                    <a:pt x="14344" y="1"/>
                  </a:moveTo>
                  <a:lnTo>
                    <a:pt x="0" y="16379"/>
                  </a:lnTo>
                  <a:lnTo>
                    <a:pt x="12409" y="23051"/>
                  </a:lnTo>
                  <a:lnTo>
                    <a:pt x="16312" y="2636"/>
                  </a:lnTo>
                  <a:lnTo>
                    <a:pt x="14344" y="1"/>
                  </a:lnTo>
                  <a:close/>
                </a:path>
              </a:pathLst>
            </a:custGeom>
            <a:solidFill>
              <a:srgbClr val="3F3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32"/>
            <p:cNvSpPr/>
            <p:nvPr/>
          </p:nvSpPr>
          <p:spPr>
            <a:xfrm>
              <a:off x="7423210" y="2441761"/>
              <a:ext cx="316223" cy="421060"/>
            </a:xfrm>
            <a:custGeom>
              <a:rect b="b" l="l" r="r" t="t"/>
              <a:pathLst>
                <a:path extrusionOk="0" h="15242" w="11447">
                  <a:moveTo>
                    <a:pt x="405" y="1"/>
                  </a:moveTo>
                  <a:cubicBezTo>
                    <a:pt x="405" y="1"/>
                    <a:pt x="0" y="15242"/>
                    <a:pt x="3734" y="15242"/>
                  </a:cubicBezTo>
                  <a:cubicBezTo>
                    <a:pt x="4286" y="15242"/>
                    <a:pt x="4928" y="14909"/>
                    <a:pt x="5676" y="14144"/>
                  </a:cubicBezTo>
                  <a:cubicBezTo>
                    <a:pt x="11447" y="8173"/>
                    <a:pt x="5109" y="1635"/>
                    <a:pt x="5109" y="1635"/>
                  </a:cubicBezTo>
                  <a:lnTo>
                    <a:pt x="405" y="1"/>
                  </a:lnTo>
                  <a:close/>
                </a:path>
              </a:pathLst>
            </a:custGeom>
            <a:solidFill>
              <a:srgbClr val="3F3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32"/>
            <p:cNvSpPr/>
            <p:nvPr/>
          </p:nvSpPr>
          <p:spPr>
            <a:xfrm>
              <a:off x="6898990" y="2333027"/>
              <a:ext cx="669050" cy="778694"/>
            </a:xfrm>
            <a:custGeom>
              <a:rect b="b" l="l" r="r" t="t"/>
              <a:pathLst>
                <a:path extrusionOk="0" h="28188" w="24219">
                  <a:moveTo>
                    <a:pt x="1" y="1"/>
                  </a:moveTo>
                  <a:lnTo>
                    <a:pt x="568" y="17680"/>
                  </a:lnTo>
                  <a:cubicBezTo>
                    <a:pt x="568" y="23451"/>
                    <a:pt x="5271" y="28187"/>
                    <a:pt x="11075" y="28187"/>
                  </a:cubicBezTo>
                  <a:lnTo>
                    <a:pt x="13711" y="28187"/>
                  </a:lnTo>
                  <a:cubicBezTo>
                    <a:pt x="19515" y="28187"/>
                    <a:pt x="24218" y="23517"/>
                    <a:pt x="24185" y="17680"/>
                  </a:cubicBezTo>
                  <a:lnTo>
                    <a:pt x="23584" y="1"/>
                  </a:lnTo>
                  <a:close/>
                </a:path>
              </a:pathLst>
            </a:custGeom>
            <a:solidFill>
              <a:srgbClr val="FCC5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32"/>
            <p:cNvSpPr/>
            <p:nvPr/>
          </p:nvSpPr>
          <p:spPr>
            <a:xfrm>
              <a:off x="7285110" y="2748263"/>
              <a:ext cx="53482" cy="165336"/>
            </a:xfrm>
            <a:custGeom>
              <a:rect b="b" l="l" r="r" t="t"/>
              <a:pathLst>
                <a:path extrusionOk="0" h="5985" w="1936">
                  <a:moveTo>
                    <a:pt x="273" y="0"/>
                  </a:moveTo>
                  <a:cubicBezTo>
                    <a:pt x="191" y="0"/>
                    <a:pt x="104" y="25"/>
                    <a:pt x="67" y="80"/>
                  </a:cubicBezTo>
                  <a:cubicBezTo>
                    <a:pt x="1" y="180"/>
                    <a:pt x="1" y="381"/>
                    <a:pt x="101" y="481"/>
                  </a:cubicBezTo>
                  <a:cubicBezTo>
                    <a:pt x="868" y="1048"/>
                    <a:pt x="1335" y="1982"/>
                    <a:pt x="1368" y="2916"/>
                  </a:cubicBezTo>
                  <a:cubicBezTo>
                    <a:pt x="1368" y="3883"/>
                    <a:pt x="935" y="4850"/>
                    <a:pt x="234" y="5484"/>
                  </a:cubicBezTo>
                  <a:cubicBezTo>
                    <a:pt x="101" y="5584"/>
                    <a:pt x="101" y="5751"/>
                    <a:pt x="201" y="5884"/>
                  </a:cubicBezTo>
                  <a:cubicBezTo>
                    <a:pt x="234" y="5918"/>
                    <a:pt x="334" y="5985"/>
                    <a:pt x="401" y="5985"/>
                  </a:cubicBezTo>
                  <a:cubicBezTo>
                    <a:pt x="468" y="5985"/>
                    <a:pt x="519" y="5955"/>
                    <a:pt x="556" y="5955"/>
                  </a:cubicBezTo>
                  <a:cubicBezTo>
                    <a:pt x="575" y="5955"/>
                    <a:pt x="590" y="5962"/>
                    <a:pt x="601" y="5985"/>
                  </a:cubicBezTo>
                  <a:cubicBezTo>
                    <a:pt x="1435" y="5217"/>
                    <a:pt x="1935" y="4083"/>
                    <a:pt x="1902" y="2982"/>
                  </a:cubicBezTo>
                  <a:cubicBezTo>
                    <a:pt x="1902" y="1848"/>
                    <a:pt x="1335" y="747"/>
                    <a:pt x="434" y="47"/>
                  </a:cubicBezTo>
                  <a:cubicBezTo>
                    <a:pt x="404" y="17"/>
                    <a:pt x="341" y="0"/>
                    <a:pt x="273" y="0"/>
                  </a:cubicBezTo>
                  <a:close/>
                </a:path>
              </a:pathLst>
            </a:custGeom>
            <a:solidFill>
              <a:srgbClr val="D693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32"/>
            <p:cNvSpPr/>
            <p:nvPr/>
          </p:nvSpPr>
          <p:spPr>
            <a:xfrm>
              <a:off x="6953357" y="2731108"/>
              <a:ext cx="198154" cy="198154"/>
            </a:xfrm>
            <a:custGeom>
              <a:rect b="b" l="l" r="r" t="t"/>
              <a:pathLst>
                <a:path extrusionOk="0" h="7173" w="7173">
                  <a:moveTo>
                    <a:pt x="3570" y="1"/>
                  </a:moveTo>
                  <a:cubicBezTo>
                    <a:pt x="1602" y="1"/>
                    <a:pt x="1" y="1602"/>
                    <a:pt x="1" y="3603"/>
                  </a:cubicBezTo>
                  <a:cubicBezTo>
                    <a:pt x="1" y="5571"/>
                    <a:pt x="1602" y="7173"/>
                    <a:pt x="3570" y="7173"/>
                  </a:cubicBezTo>
                  <a:cubicBezTo>
                    <a:pt x="5538" y="7173"/>
                    <a:pt x="7173" y="5571"/>
                    <a:pt x="7173" y="3603"/>
                  </a:cubicBezTo>
                  <a:cubicBezTo>
                    <a:pt x="7173" y="1602"/>
                    <a:pt x="5538" y="1"/>
                    <a:pt x="3570" y="1"/>
                  </a:cubicBezTo>
                  <a:close/>
                </a:path>
              </a:pathLst>
            </a:custGeom>
            <a:solidFill>
              <a:srgbClr val="FFBA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32"/>
            <p:cNvSpPr/>
            <p:nvPr/>
          </p:nvSpPr>
          <p:spPr>
            <a:xfrm>
              <a:off x="7433486" y="2730196"/>
              <a:ext cx="134561" cy="199066"/>
            </a:xfrm>
            <a:custGeom>
              <a:rect b="b" l="l" r="r" t="t"/>
              <a:pathLst>
                <a:path extrusionOk="0" h="7206" w="4871">
                  <a:moveTo>
                    <a:pt x="3636" y="0"/>
                  </a:moveTo>
                  <a:cubicBezTo>
                    <a:pt x="1635" y="0"/>
                    <a:pt x="0" y="1635"/>
                    <a:pt x="0" y="3636"/>
                  </a:cubicBezTo>
                  <a:cubicBezTo>
                    <a:pt x="0" y="5638"/>
                    <a:pt x="1601" y="7206"/>
                    <a:pt x="3569" y="7206"/>
                  </a:cubicBezTo>
                  <a:cubicBezTo>
                    <a:pt x="3736" y="7206"/>
                    <a:pt x="3936" y="7206"/>
                    <a:pt x="4136" y="7172"/>
                  </a:cubicBezTo>
                  <a:cubicBezTo>
                    <a:pt x="4570" y="5971"/>
                    <a:pt x="4870" y="4670"/>
                    <a:pt x="4870" y="3336"/>
                  </a:cubicBezTo>
                  <a:lnTo>
                    <a:pt x="4803" y="201"/>
                  </a:lnTo>
                  <a:cubicBezTo>
                    <a:pt x="4403" y="67"/>
                    <a:pt x="4036" y="0"/>
                    <a:pt x="3636" y="0"/>
                  </a:cubicBezTo>
                  <a:close/>
                </a:path>
              </a:pathLst>
            </a:custGeom>
            <a:solidFill>
              <a:srgbClr val="FFBA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32"/>
            <p:cNvSpPr/>
            <p:nvPr/>
          </p:nvSpPr>
          <p:spPr>
            <a:xfrm>
              <a:off x="7101733" y="2122937"/>
              <a:ext cx="180640" cy="191276"/>
            </a:xfrm>
            <a:custGeom>
              <a:rect b="b" l="l" r="r" t="t"/>
              <a:pathLst>
                <a:path extrusionOk="0" h="6924" w="6539">
                  <a:moveTo>
                    <a:pt x="4537" y="0"/>
                  </a:moveTo>
                  <a:cubicBezTo>
                    <a:pt x="5171" y="1368"/>
                    <a:pt x="4637" y="3036"/>
                    <a:pt x="3670" y="4170"/>
                  </a:cubicBezTo>
                  <a:cubicBezTo>
                    <a:pt x="2669" y="5337"/>
                    <a:pt x="1335" y="6038"/>
                    <a:pt x="0" y="6772"/>
                  </a:cubicBezTo>
                  <a:cubicBezTo>
                    <a:pt x="539" y="6874"/>
                    <a:pt x="1059" y="6923"/>
                    <a:pt x="1552" y="6923"/>
                  </a:cubicBezTo>
                  <a:cubicBezTo>
                    <a:pt x="3468" y="6923"/>
                    <a:pt x="4981" y="6177"/>
                    <a:pt x="5671" y="4904"/>
                  </a:cubicBezTo>
                  <a:cubicBezTo>
                    <a:pt x="6538" y="3302"/>
                    <a:pt x="6038" y="1101"/>
                    <a:pt x="453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32"/>
            <p:cNvSpPr/>
            <p:nvPr/>
          </p:nvSpPr>
          <p:spPr>
            <a:xfrm>
              <a:off x="6706414" y="2283772"/>
              <a:ext cx="479183" cy="408657"/>
            </a:xfrm>
            <a:custGeom>
              <a:rect b="b" l="l" r="r" t="t"/>
              <a:pathLst>
                <a:path extrusionOk="0" h="14793" w="17346">
                  <a:moveTo>
                    <a:pt x="13643" y="1"/>
                  </a:moveTo>
                  <a:cubicBezTo>
                    <a:pt x="10083" y="1"/>
                    <a:pt x="5267" y="1093"/>
                    <a:pt x="2969" y="3185"/>
                  </a:cubicBezTo>
                  <a:cubicBezTo>
                    <a:pt x="0" y="5953"/>
                    <a:pt x="601" y="11124"/>
                    <a:pt x="2302" y="14793"/>
                  </a:cubicBezTo>
                  <a:cubicBezTo>
                    <a:pt x="5971" y="14793"/>
                    <a:pt x="10541" y="12725"/>
                    <a:pt x="13210" y="10223"/>
                  </a:cubicBezTo>
                  <a:cubicBezTo>
                    <a:pt x="15878" y="7721"/>
                    <a:pt x="17346" y="3818"/>
                    <a:pt x="16345" y="282"/>
                  </a:cubicBezTo>
                  <a:cubicBezTo>
                    <a:pt x="15614" y="94"/>
                    <a:pt x="14682" y="1"/>
                    <a:pt x="13643" y="1"/>
                  </a:cubicBezTo>
                  <a:close/>
                </a:path>
              </a:pathLst>
            </a:custGeom>
            <a:solidFill>
              <a:srgbClr val="3F3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32"/>
            <p:cNvSpPr/>
            <p:nvPr/>
          </p:nvSpPr>
          <p:spPr>
            <a:xfrm>
              <a:off x="6559888" y="2672128"/>
              <a:ext cx="298599" cy="346638"/>
            </a:xfrm>
            <a:custGeom>
              <a:rect b="b" l="l" r="r" t="t"/>
              <a:pathLst>
                <a:path extrusionOk="0" h="12548" w="10809">
                  <a:moveTo>
                    <a:pt x="10808" y="1"/>
                  </a:moveTo>
                  <a:cubicBezTo>
                    <a:pt x="9074" y="1002"/>
                    <a:pt x="7005" y="1435"/>
                    <a:pt x="5137" y="2169"/>
                  </a:cubicBezTo>
                  <a:cubicBezTo>
                    <a:pt x="3269" y="2936"/>
                    <a:pt x="1401" y="4104"/>
                    <a:pt x="634" y="5972"/>
                  </a:cubicBezTo>
                  <a:cubicBezTo>
                    <a:pt x="0" y="7573"/>
                    <a:pt x="267" y="9441"/>
                    <a:pt x="1335" y="10775"/>
                  </a:cubicBezTo>
                  <a:cubicBezTo>
                    <a:pt x="2232" y="11897"/>
                    <a:pt x="3672" y="12548"/>
                    <a:pt x="5100" y="12548"/>
                  </a:cubicBezTo>
                  <a:cubicBezTo>
                    <a:pt x="5370" y="12548"/>
                    <a:pt x="5639" y="12524"/>
                    <a:pt x="5905" y="12477"/>
                  </a:cubicBezTo>
                  <a:cubicBezTo>
                    <a:pt x="4237" y="11676"/>
                    <a:pt x="3303" y="9741"/>
                    <a:pt x="3403" y="7907"/>
                  </a:cubicBezTo>
                  <a:cubicBezTo>
                    <a:pt x="3503" y="6072"/>
                    <a:pt x="4504" y="4337"/>
                    <a:pt x="5938" y="3137"/>
                  </a:cubicBezTo>
                  <a:cubicBezTo>
                    <a:pt x="7272" y="1936"/>
                    <a:pt x="8974" y="1135"/>
                    <a:pt x="10808" y="1"/>
                  </a:cubicBezTo>
                  <a:close/>
                </a:path>
              </a:pathLst>
            </a:custGeom>
            <a:solidFill>
              <a:srgbClr val="0906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32"/>
            <p:cNvSpPr/>
            <p:nvPr/>
          </p:nvSpPr>
          <p:spPr>
            <a:xfrm>
              <a:off x="6647433" y="2706245"/>
              <a:ext cx="280145" cy="520206"/>
            </a:xfrm>
            <a:custGeom>
              <a:rect b="b" l="l" r="r" t="t"/>
              <a:pathLst>
                <a:path extrusionOk="0" h="18831" w="10141">
                  <a:moveTo>
                    <a:pt x="4737" y="0"/>
                  </a:moveTo>
                  <a:cubicBezTo>
                    <a:pt x="2936" y="2335"/>
                    <a:pt x="1335" y="4904"/>
                    <a:pt x="668" y="7772"/>
                  </a:cubicBezTo>
                  <a:cubicBezTo>
                    <a:pt x="0" y="10675"/>
                    <a:pt x="401" y="13877"/>
                    <a:pt x="2235" y="16212"/>
                  </a:cubicBezTo>
                  <a:cubicBezTo>
                    <a:pt x="3520" y="17824"/>
                    <a:pt x="5591" y="18831"/>
                    <a:pt x="7622" y="18831"/>
                  </a:cubicBezTo>
                  <a:cubicBezTo>
                    <a:pt x="8490" y="18831"/>
                    <a:pt x="9351" y="18646"/>
                    <a:pt x="10141" y="18247"/>
                  </a:cubicBezTo>
                  <a:lnTo>
                    <a:pt x="10141" y="18247"/>
                  </a:lnTo>
                  <a:cubicBezTo>
                    <a:pt x="9879" y="18307"/>
                    <a:pt x="9618" y="18336"/>
                    <a:pt x="9359" y="18336"/>
                  </a:cubicBezTo>
                  <a:cubicBezTo>
                    <a:pt x="7344" y="18336"/>
                    <a:pt x="5495" y="16588"/>
                    <a:pt x="4904" y="14577"/>
                  </a:cubicBezTo>
                  <a:cubicBezTo>
                    <a:pt x="4237" y="12342"/>
                    <a:pt x="4770" y="9907"/>
                    <a:pt x="5338" y="7606"/>
                  </a:cubicBezTo>
                  <a:cubicBezTo>
                    <a:pt x="5905" y="5337"/>
                    <a:pt x="6505" y="2936"/>
                    <a:pt x="4737" y="0"/>
                  </a:cubicBezTo>
                  <a:close/>
                </a:path>
              </a:pathLst>
            </a:custGeom>
            <a:solidFill>
              <a:srgbClr val="3F3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32"/>
            <p:cNvSpPr/>
            <p:nvPr/>
          </p:nvSpPr>
          <p:spPr>
            <a:xfrm>
              <a:off x="7611311" y="2716384"/>
              <a:ext cx="28" cy="28"/>
            </a:xfrm>
            <a:custGeom>
              <a:rect b="b" l="l" r="r" t="t"/>
              <a:pathLst>
                <a:path extrusionOk="0" fill="none" h="1" w="1">
                  <a:moveTo>
                    <a:pt x="1" y="0"/>
                  </a:moveTo>
                  <a:close/>
                </a:path>
              </a:pathLst>
            </a:custGeom>
            <a:no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32"/>
            <p:cNvSpPr/>
            <p:nvPr/>
          </p:nvSpPr>
          <p:spPr>
            <a:xfrm>
              <a:off x="7617775" y="2648177"/>
              <a:ext cx="197215" cy="463548"/>
            </a:xfrm>
            <a:custGeom>
              <a:rect b="b" l="l" r="r" t="t"/>
              <a:pathLst>
                <a:path extrusionOk="0" h="16780" w="7139">
                  <a:moveTo>
                    <a:pt x="0" y="1"/>
                  </a:moveTo>
                  <a:lnTo>
                    <a:pt x="0" y="1"/>
                  </a:lnTo>
                  <a:cubicBezTo>
                    <a:pt x="34" y="2136"/>
                    <a:pt x="601" y="4137"/>
                    <a:pt x="1502" y="5938"/>
                  </a:cubicBezTo>
                  <a:cubicBezTo>
                    <a:pt x="2335" y="7673"/>
                    <a:pt x="3470" y="9307"/>
                    <a:pt x="4137" y="11142"/>
                  </a:cubicBezTo>
                  <a:cubicBezTo>
                    <a:pt x="4804" y="12977"/>
                    <a:pt x="4971" y="15112"/>
                    <a:pt x="3903" y="16779"/>
                  </a:cubicBezTo>
                  <a:cubicBezTo>
                    <a:pt x="6005" y="16012"/>
                    <a:pt x="7139" y="13510"/>
                    <a:pt x="6905" y="11309"/>
                  </a:cubicBezTo>
                  <a:cubicBezTo>
                    <a:pt x="6705" y="9040"/>
                    <a:pt x="5471" y="7039"/>
                    <a:pt x="4070" y="5304"/>
                  </a:cubicBezTo>
                  <a:cubicBezTo>
                    <a:pt x="2702" y="3537"/>
                    <a:pt x="1101" y="1935"/>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32"/>
            <p:cNvSpPr/>
            <p:nvPr/>
          </p:nvSpPr>
          <p:spPr>
            <a:xfrm>
              <a:off x="7184664" y="2269130"/>
              <a:ext cx="452470" cy="348213"/>
            </a:xfrm>
            <a:custGeom>
              <a:rect b="b" l="l" r="r" t="t"/>
              <a:pathLst>
                <a:path extrusionOk="0" h="12605" w="16379">
                  <a:moveTo>
                    <a:pt x="5353" y="0"/>
                  </a:moveTo>
                  <a:cubicBezTo>
                    <a:pt x="3457" y="0"/>
                    <a:pt x="1506" y="150"/>
                    <a:pt x="1" y="546"/>
                  </a:cubicBezTo>
                  <a:cubicBezTo>
                    <a:pt x="3136" y="5749"/>
                    <a:pt x="8473" y="10386"/>
                    <a:pt x="13410" y="12354"/>
                  </a:cubicBezTo>
                  <a:cubicBezTo>
                    <a:pt x="13761" y="12471"/>
                    <a:pt x="14145" y="12605"/>
                    <a:pt x="14516" y="12605"/>
                  </a:cubicBezTo>
                  <a:cubicBezTo>
                    <a:pt x="14674" y="12605"/>
                    <a:pt x="14829" y="12581"/>
                    <a:pt x="14978" y="12521"/>
                  </a:cubicBezTo>
                  <a:cubicBezTo>
                    <a:pt x="15712" y="12187"/>
                    <a:pt x="15912" y="11220"/>
                    <a:pt x="16012" y="10386"/>
                  </a:cubicBezTo>
                  <a:cubicBezTo>
                    <a:pt x="16212" y="8251"/>
                    <a:pt x="16379" y="6050"/>
                    <a:pt x="15478" y="4148"/>
                  </a:cubicBezTo>
                  <a:cubicBezTo>
                    <a:pt x="14344" y="1746"/>
                    <a:pt x="11642" y="412"/>
                    <a:pt x="9007" y="179"/>
                  </a:cubicBezTo>
                  <a:cubicBezTo>
                    <a:pt x="7923" y="70"/>
                    <a:pt x="6651" y="0"/>
                    <a:pt x="535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32"/>
            <p:cNvSpPr/>
            <p:nvPr/>
          </p:nvSpPr>
          <p:spPr>
            <a:xfrm>
              <a:off x="7153337" y="2901584"/>
              <a:ext cx="197215" cy="96798"/>
            </a:xfrm>
            <a:custGeom>
              <a:rect b="b" l="l" r="r" t="t"/>
              <a:pathLst>
                <a:path extrusionOk="0" h="3504" w="7139">
                  <a:moveTo>
                    <a:pt x="307" y="1"/>
                  </a:moveTo>
                  <a:cubicBezTo>
                    <a:pt x="260" y="1"/>
                    <a:pt x="212" y="12"/>
                    <a:pt x="167" y="34"/>
                  </a:cubicBezTo>
                  <a:cubicBezTo>
                    <a:pt x="34" y="134"/>
                    <a:pt x="0" y="301"/>
                    <a:pt x="101" y="435"/>
                  </a:cubicBezTo>
                  <a:cubicBezTo>
                    <a:pt x="1201" y="2336"/>
                    <a:pt x="3370" y="3503"/>
                    <a:pt x="5604" y="3503"/>
                  </a:cubicBezTo>
                  <a:cubicBezTo>
                    <a:pt x="6038" y="3503"/>
                    <a:pt x="6505" y="3470"/>
                    <a:pt x="6872" y="3370"/>
                  </a:cubicBezTo>
                  <a:cubicBezTo>
                    <a:pt x="7039" y="3337"/>
                    <a:pt x="7139" y="3203"/>
                    <a:pt x="7106" y="3036"/>
                  </a:cubicBezTo>
                  <a:cubicBezTo>
                    <a:pt x="7050" y="2897"/>
                    <a:pt x="6971" y="2828"/>
                    <a:pt x="6850" y="2828"/>
                  </a:cubicBezTo>
                  <a:cubicBezTo>
                    <a:pt x="6826" y="2828"/>
                    <a:pt x="6800" y="2831"/>
                    <a:pt x="6772" y="2836"/>
                  </a:cubicBezTo>
                  <a:cubicBezTo>
                    <a:pt x="6402" y="2916"/>
                    <a:pt x="6024" y="2954"/>
                    <a:pt x="5644" y="2954"/>
                  </a:cubicBezTo>
                  <a:cubicBezTo>
                    <a:pt x="3627" y="2954"/>
                    <a:pt x="1573" y="1875"/>
                    <a:pt x="534" y="134"/>
                  </a:cubicBezTo>
                  <a:cubicBezTo>
                    <a:pt x="490" y="45"/>
                    <a:pt x="401" y="1"/>
                    <a:pt x="307" y="1"/>
                  </a:cubicBezTo>
                  <a:close/>
                </a:path>
              </a:pathLst>
            </a:custGeom>
            <a:solidFill>
              <a:srgbClr val="D693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32"/>
            <p:cNvSpPr/>
            <p:nvPr/>
          </p:nvSpPr>
          <p:spPr>
            <a:xfrm>
              <a:off x="6715613" y="2573478"/>
              <a:ext cx="238708" cy="158457"/>
            </a:xfrm>
            <a:custGeom>
              <a:rect b="b" l="l" r="r" t="t"/>
              <a:pathLst>
                <a:path extrusionOk="0" h="5736" w="8641">
                  <a:moveTo>
                    <a:pt x="6196" y="0"/>
                  </a:moveTo>
                  <a:cubicBezTo>
                    <a:pt x="5922" y="0"/>
                    <a:pt x="5643" y="54"/>
                    <a:pt x="5371" y="170"/>
                  </a:cubicBezTo>
                  <a:lnTo>
                    <a:pt x="1669" y="1637"/>
                  </a:lnTo>
                  <a:cubicBezTo>
                    <a:pt x="535" y="2071"/>
                    <a:pt x="1" y="3372"/>
                    <a:pt x="535" y="4506"/>
                  </a:cubicBezTo>
                  <a:lnTo>
                    <a:pt x="535" y="4539"/>
                  </a:lnTo>
                  <a:cubicBezTo>
                    <a:pt x="908" y="5286"/>
                    <a:pt x="1690" y="5736"/>
                    <a:pt x="2492" y="5736"/>
                  </a:cubicBezTo>
                  <a:cubicBezTo>
                    <a:pt x="2765" y="5736"/>
                    <a:pt x="3041" y="5684"/>
                    <a:pt x="3303" y="5573"/>
                  </a:cubicBezTo>
                  <a:lnTo>
                    <a:pt x="7006" y="4072"/>
                  </a:lnTo>
                  <a:cubicBezTo>
                    <a:pt x="8107" y="3639"/>
                    <a:pt x="8640" y="2404"/>
                    <a:pt x="8173" y="1337"/>
                  </a:cubicBezTo>
                  <a:cubicBezTo>
                    <a:pt x="7821" y="508"/>
                    <a:pt x="7034" y="0"/>
                    <a:pt x="6196" y="0"/>
                  </a:cubicBezTo>
                  <a:close/>
                </a:path>
              </a:pathLst>
            </a:custGeom>
            <a:solidFill>
              <a:srgbClr val="3F3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32"/>
            <p:cNvSpPr/>
            <p:nvPr/>
          </p:nvSpPr>
          <p:spPr>
            <a:xfrm>
              <a:off x="6882415" y="2492315"/>
              <a:ext cx="667199" cy="352274"/>
            </a:xfrm>
            <a:custGeom>
              <a:rect b="b" l="l" r="r" t="t"/>
              <a:pathLst>
                <a:path extrusionOk="0" h="12752" w="24152">
                  <a:moveTo>
                    <a:pt x="13918" y="0"/>
                  </a:moveTo>
                  <a:cubicBezTo>
                    <a:pt x="9110" y="0"/>
                    <a:pt x="4288" y="1065"/>
                    <a:pt x="0" y="3007"/>
                  </a:cubicBezTo>
                  <a:cubicBezTo>
                    <a:pt x="601" y="5576"/>
                    <a:pt x="1335" y="8144"/>
                    <a:pt x="3003" y="10146"/>
                  </a:cubicBezTo>
                  <a:cubicBezTo>
                    <a:pt x="4286" y="11685"/>
                    <a:pt x="6259" y="12751"/>
                    <a:pt x="8226" y="12751"/>
                  </a:cubicBezTo>
                  <a:cubicBezTo>
                    <a:pt x="8815" y="12751"/>
                    <a:pt x="9405" y="12655"/>
                    <a:pt x="9974" y="12448"/>
                  </a:cubicBezTo>
                  <a:cubicBezTo>
                    <a:pt x="11309" y="11947"/>
                    <a:pt x="12476" y="10813"/>
                    <a:pt x="13944" y="10780"/>
                  </a:cubicBezTo>
                  <a:cubicBezTo>
                    <a:pt x="13960" y="10779"/>
                    <a:pt x="13977" y="10779"/>
                    <a:pt x="13993" y="10779"/>
                  </a:cubicBezTo>
                  <a:cubicBezTo>
                    <a:pt x="15871" y="10779"/>
                    <a:pt x="17363" y="12648"/>
                    <a:pt x="19281" y="12648"/>
                  </a:cubicBezTo>
                  <a:cubicBezTo>
                    <a:pt x="19306" y="12648"/>
                    <a:pt x="19331" y="12649"/>
                    <a:pt x="19357" y="12649"/>
                  </a:cubicBezTo>
                  <a:cubicBezTo>
                    <a:pt x="20432" y="12649"/>
                    <a:pt x="21499" y="11960"/>
                    <a:pt x="22183" y="11080"/>
                  </a:cubicBezTo>
                  <a:cubicBezTo>
                    <a:pt x="22883" y="10146"/>
                    <a:pt x="23217" y="9012"/>
                    <a:pt x="23517" y="7944"/>
                  </a:cubicBezTo>
                  <a:cubicBezTo>
                    <a:pt x="23984" y="6010"/>
                    <a:pt x="24151" y="3775"/>
                    <a:pt x="22850" y="2274"/>
                  </a:cubicBezTo>
                  <a:cubicBezTo>
                    <a:pt x="21816" y="1006"/>
                    <a:pt x="20148" y="606"/>
                    <a:pt x="18547" y="339"/>
                  </a:cubicBezTo>
                  <a:cubicBezTo>
                    <a:pt x="17018" y="111"/>
                    <a:pt x="15469" y="0"/>
                    <a:pt x="13918" y="0"/>
                  </a:cubicBezTo>
                  <a:close/>
                </a:path>
              </a:pathLst>
            </a:custGeom>
            <a:solidFill>
              <a:srgbClr val="3F3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32"/>
            <p:cNvSpPr/>
            <p:nvPr/>
          </p:nvSpPr>
          <p:spPr>
            <a:xfrm>
              <a:off x="6778295" y="3321792"/>
              <a:ext cx="1021020" cy="902177"/>
            </a:xfrm>
            <a:custGeom>
              <a:rect b="b" l="l" r="r" t="t"/>
              <a:pathLst>
                <a:path extrusionOk="0" h="32658" w="36960">
                  <a:moveTo>
                    <a:pt x="9840" y="1"/>
                  </a:moveTo>
                  <a:cubicBezTo>
                    <a:pt x="9840" y="1"/>
                    <a:pt x="2068" y="9441"/>
                    <a:pt x="1001" y="12777"/>
                  </a:cubicBezTo>
                  <a:cubicBezTo>
                    <a:pt x="0" y="15845"/>
                    <a:pt x="234" y="19181"/>
                    <a:pt x="1068" y="22317"/>
                  </a:cubicBezTo>
                  <a:cubicBezTo>
                    <a:pt x="1901" y="25452"/>
                    <a:pt x="3436" y="29722"/>
                    <a:pt x="4870" y="32658"/>
                  </a:cubicBezTo>
                  <a:lnTo>
                    <a:pt x="33791" y="32658"/>
                  </a:lnTo>
                  <a:lnTo>
                    <a:pt x="36960" y="20382"/>
                  </a:lnTo>
                  <a:lnTo>
                    <a:pt x="28687" y="1"/>
                  </a:lnTo>
                  <a:lnTo>
                    <a:pt x="13610" y="15345"/>
                  </a:lnTo>
                  <a:lnTo>
                    <a:pt x="9840" y="1"/>
                  </a:lnTo>
                  <a:close/>
                </a:path>
              </a:pathLst>
            </a:custGeom>
            <a:solidFill>
              <a:srgbClr val="A6A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32"/>
            <p:cNvSpPr/>
            <p:nvPr/>
          </p:nvSpPr>
          <p:spPr>
            <a:xfrm>
              <a:off x="6778295" y="3321792"/>
              <a:ext cx="1021020" cy="902177"/>
            </a:xfrm>
            <a:custGeom>
              <a:rect b="b" l="l" r="r" t="t"/>
              <a:pathLst>
                <a:path extrusionOk="0" h="32658" w="36960">
                  <a:moveTo>
                    <a:pt x="9840" y="1"/>
                  </a:moveTo>
                  <a:cubicBezTo>
                    <a:pt x="9840" y="1"/>
                    <a:pt x="2068" y="9441"/>
                    <a:pt x="1001" y="12777"/>
                  </a:cubicBezTo>
                  <a:cubicBezTo>
                    <a:pt x="0" y="15845"/>
                    <a:pt x="234" y="19181"/>
                    <a:pt x="1068" y="22317"/>
                  </a:cubicBezTo>
                  <a:cubicBezTo>
                    <a:pt x="1901" y="25452"/>
                    <a:pt x="3436" y="29722"/>
                    <a:pt x="4870" y="32658"/>
                  </a:cubicBezTo>
                  <a:lnTo>
                    <a:pt x="33791" y="32658"/>
                  </a:lnTo>
                  <a:lnTo>
                    <a:pt x="36960" y="20382"/>
                  </a:lnTo>
                  <a:lnTo>
                    <a:pt x="28687" y="1"/>
                  </a:lnTo>
                  <a:lnTo>
                    <a:pt x="13610" y="15345"/>
                  </a:lnTo>
                  <a:lnTo>
                    <a:pt x="9840" y="1"/>
                  </a:lnTo>
                  <a:close/>
                </a:path>
              </a:pathLst>
            </a:custGeom>
            <a:solidFill>
              <a:srgbClr val="A6A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32"/>
            <p:cNvSpPr/>
            <p:nvPr/>
          </p:nvSpPr>
          <p:spPr>
            <a:xfrm>
              <a:off x="6792108" y="3859049"/>
              <a:ext cx="1007207" cy="364926"/>
            </a:xfrm>
            <a:custGeom>
              <a:rect b="b" l="l" r="r" t="t"/>
              <a:pathLst>
                <a:path extrusionOk="0" h="13210" w="36460">
                  <a:moveTo>
                    <a:pt x="0" y="0"/>
                  </a:moveTo>
                  <a:lnTo>
                    <a:pt x="0" y="0"/>
                  </a:lnTo>
                  <a:cubicBezTo>
                    <a:pt x="167" y="967"/>
                    <a:pt x="334" y="1901"/>
                    <a:pt x="568" y="2869"/>
                  </a:cubicBezTo>
                  <a:cubicBezTo>
                    <a:pt x="1401" y="6004"/>
                    <a:pt x="2936" y="10307"/>
                    <a:pt x="4370" y="13210"/>
                  </a:cubicBezTo>
                  <a:lnTo>
                    <a:pt x="33291" y="13210"/>
                  </a:lnTo>
                  <a:lnTo>
                    <a:pt x="36460" y="967"/>
                  </a:lnTo>
                  <a:lnTo>
                    <a:pt x="36426" y="834"/>
                  </a:lnTo>
                  <a:cubicBezTo>
                    <a:pt x="29922" y="3136"/>
                    <a:pt x="19614" y="3970"/>
                    <a:pt x="13110" y="4570"/>
                  </a:cubicBezTo>
                  <a:cubicBezTo>
                    <a:pt x="12726" y="4607"/>
                    <a:pt x="12342" y="4625"/>
                    <a:pt x="11959" y="4625"/>
                  </a:cubicBezTo>
                  <a:cubicBezTo>
                    <a:pt x="7194" y="4625"/>
                    <a:pt x="2625" y="1884"/>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32"/>
            <p:cNvSpPr/>
            <p:nvPr/>
          </p:nvSpPr>
          <p:spPr>
            <a:xfrm>
              <a:off x="6927555" y="2471789"/>
              <a:ext cx="667199" cy="353434"/>
            </a:xfrm>
            <a:custGeom>
              <a:rect b="b" l="l" r="r" t="t"/>
              <a:pathLst>
                <a:path extrusionOk="0" h="12794" w="24152">
                  <a:moveTo>
                    <a:pt x="13946" y="1"/>
                  </a:moveTo>
                  <a:cubicBezTo>
                    <a:pt x="9129" y="1"/>
                    <a:pt x="4297" y="1104"/>
                    <a:pt x="1" y="3050"/>
                  </a:cubicBezTo>
                  <a:cubicBezTo>
                    <a:pt x="601" y="5585"/>
                    <a:pt x="1335" y="8187"/>
                    <a:pt x="3003" y="10188"/>
                  </a:cubicBezTo>
                  <a:cubicBezTo>
                    <a:pt x="4286" y="11728"/>
                    <a:pt x="6260" y="12794"/>
                    <a:pt x="8226" y="12794"/>
                  </a:cubicBezTo>
                  <a:cubicBezTo>
                    <a:pt x="8816" y="12794"/>
                    <a:pt x="9405" y="12698"/>
                    <a:pt x="9975" y="12490"/>
                  </a:cubicBezTo>
                  <a:cubicBezTo>
                    <a:pt x="11309" y="11990"/>
                    <a:pt x="12477" y="10856"/>
                    <a:pt x="13911" y="10822"/>
                  </a:cubicBezTo>
                  <a:cubicBezTo>
                    <a:pt x="13944" y="10821"/>
                    <a:pt x="13976" y="10821"/>
                    <a:pt x="14009" y="10821"/>
                  </a:cubicBezTo>
                  <a:cubicBezTo>
                    <a:pt x="15897" y="10821"/>
                    <a:pt x="17379" y="12690"/>
                    <a:pt x="19281" y="12690"/>
                  </a:cubicBezTo>
                  <a:cubicBezTo>
                    <a:pt x="19307" y="12691"/>
                    <a:pt x="19332" y="12691"/>
                    <a:pt x="19357" y="12691"/>
                  </a:cubicBezTo>
                  <a:cubicBezTo>
                    <a:pt x="20432" y="12691"/>
                    <a:pt x="21499" y="12002"/>
                    <a:pt x="22183" y="11089"/>
                  </a:cubicBezTo>
                  <a:cubicBezTo>
                    <a:pt x="22884" y="10188"/>
                    <a:pt x="23218" y="9054"/>
                    <a:pt x="23518" y="7920"/>
                  </a:cubicBezTo>
                  <a:cubicBezTo>
                    <a:pt x="23985" y="6019"/>
                    <a:pt x="24152" y="3750"/>
                    <a:pt x="22851" y="2249"/>
                  </a:cubicBezTo>
                  <a:cubicBezTo>
                    <a:pt x="21817" y="1015"/>
                    <a:pt x="20149" y="582"/>
                    <a:pt x="18548" y="348"/>
                  </a:cubicBezTo>
                  <a:cubicBezTo>
                    <a:pt x="17027" y="114"/>
                    <a:pt x="15488" y="1"/>
                    <a:pt x="13946" y="1"/>
                  </a:cubicBezTo>
                  <a:close/>
                </a:path>
              </a:pathLst>
            </a:custGeom>
            <a:solidFill>
              <a:srgbClr val="A6A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32"/>
            <p:cNvSpPr/>
            <p:nvPr/>
          </p:nvSpPr>
          <p:spPr>
            <a:xfrm>
              <a:off x="7121071" y="2472508"/>
              <a:ext cx="328102" cy="353572"/>
            </a:xfrm>
            <a:custGeom>
              <a:rect b="b" l="l" r="r" t="t"/>
              <a:pathLst>
                <a:path extrusionOk="0" h="12799" w="11877">
                  <a:moveTo>
                    <a:pt x="6939" y="1"/>
                  </a:moveTo>
                  <a:cubicBezTo>
                    <a:pt x="5457" y="1"/>
                    <a:pt x="3976" y="109"/>
                    <a:pt x="2503" y="322"/>
                  </a:cubicBezTo>
                  <a:lnTo>
                    <a:pt x="1" y="12664"/>
                  </a:lnTo>
                  <a:cubicBezTo>
                    <a:pt x="426" y="12749"/>
                    <a:pt x="851" y="12798"/>
                    <a:pt x="1274" y="12798"/>
                  </a:cubicBezTo>
                  <a:cubicBezTo>
                    <a:pt x="1846" y="12798"/>
                    <a:pt x="2413" y="12708"/>
                    <a:pt x="2970" y="12497"/>
                  </a:cubicBezTo>
                  <a:cubicBezTo>
                    <a:pt x="4304" y="11997"/>
                    <a:pt x="5472" y="10863"/>
                    <a:pt x="6906" y="10830"/>
                  </a:cubicBezTo>
                  <a:cubicBezTo>
                    <a:pt x="7473" y="10830"/>
                    <a:pt x="8007" y="10963"/>
                    <a:pt x="8507" y="11196"/>
                  </a:cubicBezTo>
                  <a:lnTo>
                    <a:pt x="11876" y="389"/>
                  </a:lnTo>
                  <a:cubicBezTo>
                    <a:pt x="11776" y="389"/>
                    <a:pt x="11643" y="355"/>
                    <a:pt x="11543" y="355"/>
                  </a:cubicBezTo>
                  <a:cubicBezTo>
                    <a:pt x="10014" y="118"/>
                    <a:pt x="8476" y="1"/>
                    <a:pt x="6939" y="1"/>
                  </a:cubicBez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32"/>
            <p:cNvSpPr/>
            <p:nvPr/>
          </p:nvSpPr>
          <p:spPr>
            <a:xfrm>
              <a:off x="7129386" y="2276423"/>
              <a:ext cx="228542" cy="357965"/>
            </a:xfrm>
            <a:custGeom>
              <a:rect b="b" l="l" r="r" t="t"/>
              <a:pathLst>
                <a:path extrusionOk="0" h="12958" w="8273">
                  <a:moveTo>
                    <a:pt x="2153" y="0"/>
                  </a:moveTo>
                  <a:cubicBezTo>
                    <a:pt x="1608" y="0"/>
                    <a:pt x="1191" y="267"/>
                    <a:pt x="1535" y="782"/>
                  </a:cubicBezTo>
                  <a:cubicBezTo>
                    <a:pt x="67" y="3184"/>
                    <a:pt x="0" y="6386"/>
                    <a:pt x="1368" y="8821"/>
                  </a:cubicBezTo>
                  <a:cubicBezTo>
                    <a:pt x="2735" y="11289"/>
                    <a:pt x="5504" y="12924"/>
                    <a:pt x="8273" y="12957"/>
                  </a:cubicBezTo>
                  <a:cubicBezTo>
                    <a:pt x="6004" y="11289"/>
                    <a:pt x="4537" y="8487"/>
                    <a:pt x="4470" y="5619"/>
                  </a:cubicBezTo>
                  <a:cubicBezTo>
                    <a:pt x="4403" y="4651"/>
                    <a:pt x="4537" y="3651"/>
                    <a:pt x="4470" y="2683"/>
                  </a:cubicBezTo>
                  <a:cubicBezTo>
                    <a:pt x="4337" y="1749"/>
                    <a:pt x="3903" y="749"/>
                    <a:pt x="3069" y="248"/>
                  </a:cubicBezTo>
                  <a:cubicBezTo>
                    <a:pt x="2796" y="82"/>
                    <a:pt x="2454" y="0"/>
                    <a:pt x="2153" y="0"/>
                  </a:cubicBezTo>
                  <a:close/>
                </a:path>
              </a:pathLst>
            </a:custGeom>
            <a:solidFill>
              <a:srgbClr val="3F3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32"/>
            <p:cNvSpPr/>
            <p:nvPr/>
          </p:nvSpPr>
          <p:spPr>
            <a:xfrm>
              <a:off x="7221517" y="2306176"/>
              <a:ext cx="300449" cy="320837"/>
            </a:xfrm>
            <a:custGeom>
              <a:rect b="b" l="l" r="r" t="t"/>
              <a:pathLst>
                <a:path extrusionOk="0" h="11614" w="10876">
                  <a:moveTo>
                    <a:pt x="227" y="1"/>
                  </a:moveTo>
                  <a:cubicBezTo>
                    <a:pt x="108" y="1"/>
                    <a:pt x="29" y="44"/>
                    <a:pt x="1" y="139"/>
                  </a:cubicBezTo>
                  <a:cubicBezTo>
                    <a:pt x="635" y="2874"/>
                    <a:pt x="1335" y="5676"/>
                    <a:pt x="3070" y="7944"/>
                  </a:cubicBezTo>
                  <a:cubicBezTo>
                    <a:pt x="4654" y="10006"/>
                    <a:pt x="7229" y="11614"/>
                    <a:pt x="9931" y="11614"/>
                  </a:cubicBezTo>
                  <a:cubicBezTo>
                    <a:pt x="10244" y="11614"/>
                    <a:pt x="10560" y="11592"/>
                    <a:pt x="10875" y="11547"/>
                  </a:cubicBezTo>
                  <a:cubicBezTo>
                    <a:pt x="8874" y="10913"/>
                    <a:pt x="7440" y="9245"/>
                    <a:pt x="6439" y="7544"/>
                  </a:cubicBezTo>
                  <a:cubicBezTo>
                    <a:pt x="5438" y="5843"/>
                    <a:pt x="4738" y="3941"/>
                    <a:pt x="3503" y="2374"/>
                  </a:cubicBezTo>
                  <a:cubicBezTo>
                    <a:pt x="2419" y="1094"/>
                    <a:pt x="824" y="1"/>
                    <a:pt x="227" y="1"/>
                  </a:cubicBezTo>
                  <a:close/>
                </a:path>
              </a:pathLst>
            </a:custGeom>
            <a:solidFill>
              <a:srgbClr val="3F3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32"/>
            <p:cNvSpPr/>
            <p:nvPr/>
          </p:nvSpPr>
          <p:spPr>
            <a:xfrm>
              <a:off x="7279585" y="3807444"/>
              <a:ext cx="692973" cy="804468"/>
            </a:xfrm>
            <a:custGeom>
              <a:rect b="b" l="l" r="r" t="t"/>
              <a:pathLst>
                <a:path extrusionOk="0" h="29121" w="25085">
                  <a:moveTo>
                    <a:pt x="12576" y="0"/>
                  </a:moveTo>
                  <a:lnTo>
                    <a:pt x="12576" y="33"/>
                  </a:lnTo>
                  <a:lnTo>
                    <a:pt x="12576" y="9840"/>
                  </a:lnTo>
                  <a:lnTo>
                    <a:pt x="0" y="23217"/>
                  </a:lnTo>
                  <a:lnTo>
                    <a:pt x="7005" y="29121"/>
                  </a:lnTo>
                  <a:lnTo>
                    <a:pt x="21082" y="16612"/>
                  </a:lnTo>
                  <a:cubicBezTo>
                    <a:pt x="23617" y="14344"/>
                    <a:pt x="25085" y="11075"/>
                    <a:pt x="25085" y="7672"/>
                  </a:cubicBezTo>
                  <a:lnTo>
                    <a:pt x="25085" y="0"/>
                  </a:lnTo>
                  <a:close/>
                </a:path>
              </a:pathLst>
            </a:custGeom>
            <a:solidFill>
              <a:srgbClr val="FCC5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32"/>
            <p:cNvSpPr/>
            <p:nvPr/>
          </p:nvSpPr>
          <p:spPr>
            <a:xfrm>
              <a:off x="7627002" y="3850733"/>
              <a:ext cx="345561" cy="169590"/>
            </a:xfrm>
            <a:custGeom>
              <a:rect b="b" l="l" r="r" t="t"/>
              <a:pathLst>
                <a:path extrusionOk="0" h="6139" w="12509">
                  <a:moveTo>
                    <a:pt x="0" y="1"/>
                  </a:moveTo>
                  <a:lnTo>
                    <a:pt x="0" y="6139"/>
                  </a:lnTo>
                  <a:lnTo>
                    <a:pt x="12509" y="5371"/>
                  </a:lnTo>
                  <a:lnTo>
                    <a:pt x="12509" y="1"/>
                  </a:lnTo>
                  <a:close/>
                </a:path>
              </a:pathLst>
            </a:custGeom>
            <a:solidFill>
              <a:srgbClr val="FCC5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32"/>
            <p:cNvSpPr/>
            <p:nvPr/>
          </p:nvSpPr>
          <p:spPr>
            <a:xfrm>
              <a:off x="7510893" y="3321792"/>
              <a:ext cx="549213" cy="646922"/>
            </a:xfrm>
            <a:custGeom>
              <a:rect b="b" l="l" r="r" t="t"/>
              <a:pathLst>
                <a:path extrusionOk="0" h="23418" w="19881">
                  <a:moveTo>
                    <a:pt x="2168" y="1"/>
                  </a:moveTo>
                  <a:lnTo>
                    <a:pt x="0" y="23418"/>
                  </a:lnTo>
                  <a:lnTo>
                    <a:pt x="19881" y="22183"/>
                  </a:lnTo>
                  <a:lnTo>
                    <a:pt x="13176" y="4437"/>
                  </a:lnTo>
                  <a:cubicBezTo>
                    <a:pt x="11942" y="1735"/>
                    <a:pt x="9273" y="1"/>
                    <a:pt x="63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32"/>
            <p:cNvSpPr/>
            <p:nvPr/>
          </p:nvSpPr>
          <p:spPr>
            <a:xfrm>
              <a:off x="7510893" y="3321792"/>
              <a:ext cx="313323" cy="646922"/>
            </a:xfrm>
            <a:custGeom>
              <a:rect b="b" l="l" r="r" t="t"/>
              <a:pathLst>
                <a:path extrusionOk="0" h="23418" w="11342">
                  <a:moveTo>
                    <a:pt x="2168" y="1"/>
                  </a:moveTo>
                  <a:lnTo>
                    <a:pt x="0" y="23418"/>
                  </a:lnTo>
                  <a:lnTo>
                    <a:pt x="0" y="23418"/>
                  </a:lnTo>
                  <a:lnTo>
                    <a:pt x="11341" y="22684"/>
                  </a:lnTo>
                  <a:lnTo>
                    <a:pt x="3402" y="1"/>
                  </a:lnTo>
                  <a:close/>
                </a:path>
              </a:pathLst>
            </a:custGeom>
            <a:solidFill>
              <a:srgbClr val="3F3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32"/>
            <p:cNvSpPr/>
            <p:nvPr/>
          </p:nvSpPr>
          <p:spPr>
            <a:xfrm>
              <a:off x="7140436" y="3733713"/>
              <a:ext cx="25829" cy="488410"/>
            </a:xfrm>
            <a:custGeom>
              <a:rect b="b" l="l" r="r" t="t"/>
              <a:pathLst>
                <a:path extrusionOk="0" h="17680" w="935">
                  <a:moveTo>
                    <a:pt x="434" y="0"/>
                  </a:moveTo>
                  <a:cubicBezTo>
                    <a:pt x="267" y="34"/>
                    <a:pt x="101" y="201"/>
                    <a:pt x="101" y="401"/>
                  </a:cubicBezTo>
                  <a:lnTo>
                    <a:pt x="0" y="17246"/>
                  </a:lnTo>
                  <a:cubicBezTo>
                    <a:pt x="0" y="17513"/>
                    <a:pt x="167" y="17680"/>
                    <a:pt x="434" y="17680"/>
                  </a:cubicBezTo>
                  <a:cubicBezTo>
                    <a:pt x="668" y="17680"/>
                    <a:pt x="834" y="17513"/>
                    <a:pt x="834" y="17246"/>
                  </a:cubicBezTo>
                  <a:lnTo>
                    <a:pt x="934" y="401"/>
                  </a:lnTo>
                  <a:cubicBezTo>
                    <a:pt x="934" y="267"/>
                    <a:pt x="901" y="201"/>
                    <a:pt x="801" y="101"/>
                  </a:cubicBezTo>
                  <a:lnTo>
                    <a:pt x="501" y="401"/>
                  </a:lnTo>
                  <a:lnTo>
                    <a:pt x="434" y="0"/>
                  </a:ln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32"/>
            <p:cNvSpPr/>
            <p:nvPr/>
          </p:nvSpPr>
          <p:spPr>
            <a:xfrm>
              <a:off x="6736829" y="2652182"/>
              <a:ext cx="223017" cy="236553"/>
            </a:xfrm>
            <a:custGeom>
              <a:rect b="b" l="l" r="r" t="t"/>
              <a:pathLst>
                <a:path extrusionOk="0" h="8563" w="8073">
                  <a:moveTo>
                    <a:pt x="3830" y="0"/>
                  </a:moveTo>
                  <a:cubicBezTo>
                    <a:pt x="2380" y="0"/>
                    <a:pt x="1150" y="1024"/>
                    <a:pt x="701" y="2157"/>
                  </a:cubicBezTo>
                  <a:cubicBezTo>
                    <a:pt x="0" y="3859"/>
                    <a:pt x="600" y="5960"/>
                    <a:pt x="2035" y="7294"/>
                  </a:cubicBezTo>
                  <a:cubicBezTo>
                    <a:pt x="3308" y="8507"/>
                    <a:pt x="5078" y="8562"/>
                    <a:pt x="6968" y="8562"/>
                  </a:cubicBezTo>
                  <a:cubicBezTo>
                    <a:pt x="7157" y="8562"/>
                    <a:pt x="7348" y="8562"/>
                    <a:pt x="7539" y="8562"/>
                  </a:cubicBezTo>
                  <a:cubicBezTo>
                    <a:pt x="7672" y="5293"/>
                    <a:pt x="8072" y="4159"/>
                    <a:pt x="6371" y="1123"/>
                  </a:cubicBezTo>
                  <a:cubicBezTo>
                    <a:pt x="5521" y="321"/>
                    <a:pt x="4641" y="0"/>
                    <a:pt x="3830" y="0"/>
                  </a:cubicBezTo>
                  <a:close/>
                </a:path>
              </a:pathLst>
            </a:custGeom>
            <a:solidFill>
              <a:srgbClr val="FCC5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32"/>
            <p:cNvSpPr/>
            <p:nvPr/>
          </p:nvSpPr>
          <p:spPr>
            <a:xfrm>
              <a:off x="7273121" y="4055326"/>
              <a:ext cx="389816" cy="408242"/>
            </a:xfrm>
            <a:custGeom>
              <a:rect b="b" l="l" r="r" t="t"/>
              <a:pathLst>
                <a:path extrusionOk="0" h="14778" w="14111">
                  <a:moveTo>
                    <a:pt x="13761" y="0"/>
                  </a:moveTo>
                  <a:cubicBezTo>
                    <a:pt x="13686" y="0"/>
                    <a:pt x="13611" y="34"/>
                    <a:pt x="13544" y="100"/>
                  </a:cubicBezTo>
                  <a:lnTo>
                    <a:pt x="134" y="14277"/>
                  </a:lnTo>
                  <a:cubicBezTo>
                    <a:pt x="1" y="14410"/>
                    <a:pt x="1" y="14577"/>
                    <a:pt x="134" y="14677"/>
                  </a:cubicBezTo>
                  <a:cubicBezTo>
                    <a:pt x="201" y="14744"/>
                    <a:pt x="268" y="14777"/>
                    <a:pt x="334" y="14777"/>
                  </a:cubicBezTo>
                  <a:cubicBezTo>
                    <a:pt x="435" y="14777"/>
                    <a:pt x="501" y="14744"/>
                    <a:pt x="535" y="14677"/>
                  </a:cubicBezTo>
                  <a:lnTo>
                    <a:pt x="13978" y="501"/>
                  </a:lnTo>
                  <a:cubicBezTo>
                    <a:pt x="14111" y="400"/>
                    <a:pt x="14111" y="234"/>
                    <a:pt x="13978" y="100"/>
                  </a:cubicBezTo>
                  <a:cubicBezTo>
                    <a:pt x="13911" y="34"/>
                    <a:pt x="13836" y="0"/>
                    <a:pt x="13761" y="0"/>
                  </a:cubicBezTo>
                  <a:close/>
                </a:path>
              </a:pathLst>
            </a:custGeom>
            <a:solidFill>
              <a:srgbClr val="FCC5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32"/>
            <p:cNvSpPr/>
            <p:nvPr/>
          </p:nvSpPr>
          <p:spPr>
            <a:xfrm>
              <a:off x="6785643" y="2694256"/>
              <a:ext cx="95886" cy="152076"/>
            </a:xfrm>
            <a:custGeom>
              <a:rect b="b" l="l" r="r" t="t"/>
              <a:pathLst>
                <a:path extrusionOk="0" h="5505" w="3471">
                  <a:moveTo>
                    <a:pt x="468" y="1"/>
                  </a:moveTo>
                  <a:cubicBezTo>
                    <a:pt x="301" y="1"/>
                    <a:pt x="168" y="101"/>
                    <a:pt x="134" y="267"/>
                  </a:cubicBezTo>
                  <a:cubicBezTo>
                    <a:pt x="134" y="301"/>
                    <a:pt x="1" y="1135"/>
                    <a:pt x="301" y="2169"/>
                  </a:cubicBezTo>
                  <a:cubicBezTo>
                    <a:pt x="601" y="3169"/>
                    <a:pt x="1269" y="4537"/>
                    <a:pt x="3003" y="5471"/>
                  </a:cubicBezTo>
                  <a:cubicBezTo>
                    <a:pt x="3070" y="5504"/>
                    <a:pt x="3103" y="5504"/>
                    <a:pt x="3137" y="5504"/>
                  </a:cubicBezTo>
                  <a:cubicBezTo>
                    <a:pt x="3237" y="5504"/>
                    <a:pt x="3337" y="5471"/>
                    <a:pt x="3403" y="5304"/>
                  </a:cubicBezTo>
                  <a:cubicBezTo>
                    <a:pt x="3470" y="5171"/>
                    <a:pt x="3403" y="5004"/>
                    <a:pt x="3270" y="4904"/>
                  </a:cubicBezTo>
                  <a:cubicBezTo>
                    <a:pt x="635" y="3503"/>
                    <a:pt x="635" y="34"/>
                    <a:pt x="468" y="1"/>
                  </a:cubicBezTo>
                  <a:close/>
                </a:path>
              </a:pathLst>
            </a:custGeom>
            <a:solidFill>
              <a:srgbClr val="FCC5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32"/>
            <p:cNvSpPr/>
            <p:nvPr/>
          </p:nvSpPr>
          <p:spPr>
            <a:xfrm>
              <a:off x="6559888" y="2283523"/>
              <a:ext cx="552003" cy="935079"/>
            </a:xfrm>
            <a:custGeom>
              <a:rect b="b" l="l" r="r" t="t"/>
              <a:pathLst>
                <a:path extrusionOk="0" h="33849" w="19982">
                  <a:moveTo>
                    <a:pt x="6839" y="16470"/>
                  </a:moveTo>
                  <a:cubicBezTo>
                    <a:pt x="6805" y="16570"/>
                    <a:pt x="6805" y="16670"/>
                    <a:pt x="6805" y="16803"/>
                  </a:cubicBezTo>
                  <a:cubicBezTo>
                    <a:pt x="5471" y="18705"/>
                    <a:pt x="4404" y="20806"/>
                    <a:pt x="3837" y="23074"/>
                  </a:cubicBezTo>
                  <a:cubicBezTo>
                    <a:pt x="3770" y="23408"/>
                    <a:pt x="3736" y="23708"/>
                    <a:pt x="3670" y="24042"/>
                  </a:cubicBezTo>
                  <a:cubicBezTo>
                    <a:pt x="3436" y="23375"/>
                    <a:pt x="3303" y="22674"/>
                    <a:pt x="3336" y="21974"/>
                  </a:cubicBezTo>
                  <a:cubicBezTo>
                    <a:pt x="3470" y="20139"/>
                    <a:pt x="4470" y="18404"/>
                    <a:pt x="5905" y="17204"/>
                  </a:cubicBezTo>
                  <a:cubicBezTo>
                    <a:pt x="6172" y="16970"/>
                    <a:pt x="6505" y="16703"/>
                    <a:pt x="6839" y="16470"/>
                  </a:cubicBezTo>
                  <a:close/>
                  <a:moveTo>
                    <a:pt x="18955" y="1"/>
                  </a:moveTo>
                  <a:cubicBezTo>
                    <a:pt x="15372" y="1"/>
                    <a:pt x="10577" y="1076"/>
                    <a:pt x="8273" y="3227"/>
                  </a:cubicBezTo>
                  <a:cubicBezTo>
                    <a:pt x="5905" y="5462"/>
                    <a:pt x="5805" y="9164"/>
                    <a:pt x="6739" y="12467"/>
                  </a:cubicBezTo>
                  <a:cubicBezTo>
                    <a:pt x="6005" y="13034"/>
                    <a:pt x="5738" y="14068"/>
                    <a:pt x="6172" y="14969"/>
                  </a:cubicBezTo>
                  <a:lnTo>
                    <a:pt x="6172" y="15002"/>
                  </a:lnTo>
                  <a:cubicBezTo>
                    <a:pt x="6305" y="15235"/>
                    <a:pt x="6505" y="15502"/>
                    <a:pt x="6739" y="15669"/>
                  </a:cubicBezTo>
                  <a:cubicBezTo>
                    <a:pt x="6172" y="15836"/>
                    <a:pt x="5671" y="16036"/>
                    <a:pt x="5137" y="16203"/>
                  </a:cubicBezTo>
                  <a:cubicBezTo>
                    <a:pt x="3269" y="16970"/>
                    <a:pt x="1368" y="18138"/>
                    <a:pt x="634" y="20006"/>
                  </a:cubicBezTo>
                  <a:cubicBezTo>
                    <a:pt x="0" y="21573"/>
                    <a:pt x="267" y="23475"/>
                    <a:pt x="1335" y="24809"/>
                  </a:cubicBezTo>
                  <a:cubicBezTo>
                    <a:pt x="1935" y="25510"/>
                    <a:pt x="2702" y="26043"/>
                    <a:pt x="3603" y="26343"/>
                  </a:cubicBezTo>
                  <a:cubicBezTo>
                    <a:pt x="3703" y="28211"/>
                    <a:pt x="4270" y="30013"/>
                    <a:pt x="5438" y="31480"/>
                  </a:cubicBezTo>
                  <a:cubicBezTo>
                    <a:pt x="6338" y="32581"/>
                    <a:pt x="7606" y="33415"/>
                    <a:pt x="9007" y="33849"/>
                  </a:cubicBezTo>
                  <a:cubicBezTo>
                    <a:pt x="9007" y="33182"/>
                    <a:pt x="9040" y="32481"/>
                    <a:pt x="9107" y="31814"/>
                  </a:cubicBezTo>
                  <a:cubicBezTo>
                    <a:pt x="8640" y="31214"/>
                    <a:pt x="8273" y="30546"/>
                    <a:pt x="8106" y="29879"/>
                  </a:cubicBezTo>
                  <a:cubicBezTo>
                    <a:pt x="7773" y="28745"/>
                    <a:pt x="7706" y="27644"/>
                    <a:pt x="7839" y="26477"/>
                  </a:cubicBezTo>
                  <a:lnTo>
                    <a:pt x="7839" y="26477"/>
                  </a:lnTo>
                  <a:cubicBezTo>
                    <a:pt x="8173" y="27644"/>
                    <a:pt x="8707" y="28712"/>
                    <a:pt x="9441" y="29713"/>
                  </a:cubicBezTo>
                  <a:cubicBezTo>
                    <a:pt x="10008" y="27111"/>
                    <a:pt x="11142" y="24576"/>
                    <a:pt x="13043" y="22174"/>
                  </a:cubicBezTo>
                  <a:cubicBezTo>
                    <a:pt x="18680" y="15202"/>
                    <a:pt x="19981" y="6796"/>
                    <a:pt x="19848" y="25"/>
                  </a:cubicBezTo>
                  <a:cubicBezTo>
                    <a:pt x="19561" y="9"/>
                    <a:pt x="19263" y="1"/>
                    <a:pt x="18955" y="1"/>
                  </a:cubicBez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32"/>
            <p:cNvSpPr/>
            <p:nvPr/>
          </p:nvSpPr>
          <p:spPr>
            <a:xfrm>
              <a:off x="6148906" y="3343920"/>
              <a:ext cx="911376" cy="1251413"/>
            </a:xfrm>
            <a:custGeom>
              <a:rect b="b" l="l" r="r" t="t"/>
              <a:pathLst>
                <a:path extrusionOk="0" h="45300" w="32991">
                  <a:moveTo>
                    <a:pt x="24318" y="0"/>
                  </a:moveTo>
                  <a:cubicBezTo>
                    <a:pt x="23384" y="467"/>
                    <a:pt x="22516" y="1101"/>
                    <a:pt x="21849" y="1868"/>
                  </a:cubicBezTo>
                  <a:lnTo>
                    <a:pt x="9707" y="16846"/>
                  </a:lnTo>
                  <a:lnTo>
                    <a:pt x="13710" y="18981"/>
                  </a:lnTo>
                  <a:lnTo>
                    <a:pt x="0" y="37961"/>
                  </a:lnTo>
                  <a:lnTo>
                    <a:pt x="10141" y="45299"/>
                  </a:lnTo>
                  <a:lnTo>
                    <a:pt x="23183" y="27187"/>
                  </a:lnTo>
                  <a:lnTo>
                    <a:pt x="24818" y="24952"/>
                  </a:lnTo>
                  <a:lnTo>
                    <a:pt x="24951" y="25018"/>
                  </a:lnTo>
                  <a:cubicBezTo>
                    <a:pt x="25618" y="27020"/>
                    <a:pt x="26386" y="29121"/>
                    <a:pt x="27186" y="30856"/>
                  </a:cubicBezTo>
                  <a:lnTo>
                    <a:pt x="32957" y="17513"/>
                  </a:lnTo>
                  <a:cubicBezTo>
                    <a:pt x="32990" y="17513"/>
                    <a:pt x="26152" y="9507"/>
                    <a:pt x="24318" y="0"/>
                  </a:cubicBez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32"/>
            <p:cNvSpPr/>
            <p:nvPr/>
          </p:nvSpPr>
          <p:spPr>
            <a:xfrm>
              <a:off x="6205096" y="4708664"/>
              <a:ext cx="810959" cy="130887"/>
            </a:xfrm>
            <a:custGeom>
              <a:rect b="b" l="l" r="r" t="t"/>
              <a:pathLst>
                <a:path extrusionOk="0" h="4738" w="29356">
                  <a:moveTo>
                    <a:pt x="1" y="0"/>
                  </a:moveTo>
                  <a:lnTo>
                    <a:pt x="1" y="4737"/>
                  </a:lnTo>
                  <a:lnTo>
                    <a:pt x="27020" y="4737"/>
                  </a:lnTo>
                  <a:cubicBezTo>
                    <a:pt x="28321" y="4737"/>
                    <a:pt x="29355" y="3670"/>
                    <a:pt x="29355" y="2335"/>
                  </a:cubicBezTo>
                  <a:cubicBezTo>
                    <a:pt x="29355" y="1068"/>
                    <a:pt x="28321" y="0"/>
                    <a:pt x="2702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32"/>
            <p:cNvSpPr/>
            <p:nvPr/>
          </p:nvSpPr>
          <p:spPr>
            <a:xfrm>
              <a:off x="5432883" y="4016623"/>
              <a:ext cx="1156493" cy="822921"/>
            </a:xfrm>
            <a:custGeom>
              <a:rect b="b" l="l" r="r" t="t"/>
              <a:pathLst>
                <a:path extrusionOk="0" h="29789" w="41864">
                  <a:moveTo>
                    <a:pt x="3703" y="0"/>
                  </a:moveTo>
                  <a:cubicBezTo>
                    <a:pt x="1568" y="0"/>
                    <a:pt x="1" y="2002"/>
                    <a:pt x="434" y="4103"/>
                  </a:cubicBezTo>
                  <a:lnTo>
                    <a:pt x="5671" y="27186"/>
                  </a:lnTo>
                  <a:cubicBezTo>
                    <a:pt x="6005" y="28687"/>
                    <a:pt x="7373" y="29788"/>
                    <a:pt x="8907" y="29788"/>
                  </a:cubicBezTo>
                  <a:lnTo>
                    <a:pt x="38095" y="29788"/>
                  </a:lnTo>
                  <a:cubicBezTo>
                    <a:pt x="40263" y="29788"/>
                    <a:pt x="41864" y="27820"/>
                    <a:pt x="41364" y="25685"/>
                  </a:cubicBezTo>
                  <a:lnTo>
                    <a:pt x="36126" y="2602"/>
                  </a:lnTo>
                  <a:cubicBezTo>
                    <a:pt x="35793" y="1101"/>
                    <a:pt x="34425" y="0"/>
                    <a:pt x="3289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32"/>
            <p:cNvSpPr/>
            <p:nvPr/>
          </p:nvSpPr>
          <p:spPr>
            <a:xfrm>
              <a:off x="6342421" y="4017535"/>
              <a:ext cx="339125" cy="822921"/>
            </a:xfrm>
            <a:custGeom>
              <a:rect b="b" l="l" r="r" t="t"/>
              <a:pathLst>
                <a:path extrusionOk="0" h="29789" w="12276">
                  <a:moveTo>
                    <a:pt x="0" y="1"/>
                  </a:moveTo>
                  <a:cubicBezTo>
                    <a:pt x="1535" y="1"/>
                    <a:pt x="2936" y="1101"/>
                    <a:pt x="3269" y="2602"/>
                  </a:cubicBezTo>
                  <a:lnTo>
                    <a:pt x="8473" y="25686"/>
                  </a:lnTo>
                  <a:cubicBezTo>
                    <a:pt x="8940" y="27787"/>
                    <a:pt x="7339" y="29788"/>
                    <a:pt x="5204" y="29788"/>
                  </a:cubicBezTo>
                  <a:lnTo>
                    <a:pt x="8540" y="29788"/>
                  </a:lnTo>
                  <a:cubicBezTo>
                    <a:pt x="10674" y="29755"/>
                    <a:pt x="12276" y="27787"/>
                    <a:pt x="11809" y="25686"/>
                  </a:cubicBezTo>
                  <a:lnTo>
                    <a:pt x="6605" y="2602"/>
                  </a:lnTo>
                  <a:cubicBezTo>
                    <a:pt x="6271" y="1068"/>
                    <a:pt x="4870" y="1"/>
                    <a:pt x="333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32"/>
            <p:cNvSpPr/>
            <p:nvPr/>
          </p:nvSpPr>
          <p:spPr>
            <a:xfrm>
              <a:off x="5429209" y="4017535"/>
              <a:ext cx="1133454" cy="822921"/>
            </a:xfrm>
            <a:custGeom>
              <a:rect b="b" l="l" r="r" t="t"/>
              <a:pathLst>
                <a:path extrusionOk="0" h="29789" w="41030">
                  <a:moveTo>
                    <a:pt x="3836" y="1"/>
                  </a:moveTo>
                  <a:cubicBezTo>
                    <a:pt x="1701" y="1"/>
                    <a:pt x="134" y="2002"/>
                    <a:pt x="567" y="4103"/>
                  </a:cubicBezTo>
                  <a:lnTo>
                    <a:pt x="5804" y="27187"/>
                  </a:lnTo>
                  <a:cubicBezTo>
                    <a:pt x="6138" y="28754"/>
                    <a:pt x="7506" y="29788"/>
                    <a:pt x="9040" y="29788"/>
                  </a:cubicBezTo>
                  <a:lnTo>
                    <a:pt x="38228" y="29788"/>
                  </a:lnTo>
                  <a:cubicBezTo>
                    <a:pt x="39395" y="29755"/>
                    <a:pt x="40396" y="29155"/>
                    <a:pt x="41030" y="28287"/>
                  </a:cubicBezTo>
                  <a:cubicBezTo>
                    <a:pt x="0" y="28287"/>
                    <a:pt x="10141" y="2135"/>
                    <a:pt x="11742" y="1"/>
                  </a:cubicBez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32"/>
            <p:cNvSpPr/>
            <p:nvPr/>
          </p:nvSpPr>
          <p:spPr>
            <a:xfrm>
              <a:off x="5803339" y="4273704"/>
              <a:ext cx="317936" cy="304124"/>
            </a:xfrm>
            <a:custGeom>
              <a:rect b="b" l="l" r="r" t="t"/>
              <a:pathLst>
                <a:path extrusionOk="0" h="11009" w="11509">
                  <a:moveTo>
                    <a:pt x="10341" y="1"/>
                  </a:moveTo>
                  <a:cubicBezTo>
                    <a:pt x="9007" y="1"/>
                    <a:pt x="7706" y="568"/>
                    <a:pt x="6672" y="1569"/>
                  </a:cubicBezTo>
                  <a:cubicBezTo>
                    <a:pt x="6138" y="1368"/>
                    <a:pt x="5504" y="1235"/>
                    <a:pt x="4870" y="1235"/>
                  </a:cubicBezTo>
                  <a:cubicBezTo>
                    <a:pt x="2168" y="1235"/>
                    <a:pt x="0" y="3437"/>
                    <a:pt x="0" y="6139"/>
                  </a:cubicBezTo>
                  <a:cubicBezTo>
                    <a:pt x="0" y="8840"/>
                    <a:pt x="2202" y="11009"/>
                    <a:pt x="4870" y="11009"/>
                  </a:cubicBezTo>
                  <a:cubicBezTo>
                    <a:pt x="7572" y="11009"/>
                    <a:pt x="9741" y="8807"/>
                    <a:pt x="9741" y="6139"/>
                  </a:cubicBezTo>
                  <a:cubicBezTo>
                    <a:pt x="9741" y="5672"/>
                    <a:pt x="9674" y="5238"/>
                    <a:pt x="9574" y="4838"/>
                  </a:cubicBezTo>
                  <a:cubicBezTo>
                    <a:pt x="9707" y="4704"/>
                    <a:pt x="9841" y="4637"/>
                    <a:pt x="9974" y="4504"/>
                  </a:cubicBezTo>
                  <a:cubicBezTo>
                    <a:pt x="11041" y="3403"/>
                    <a:pt x="11508" y="1735"/>
                    <a:pt x="11108" y="301"/>
                  </a:cubicBezTo>
                  <a:cubicBezTo>
                    <a:pt x="11041" y="134"/>
                    <a:pt x="10875" y="1"/>
                    <a:pt x="10708" y="1"/>
                  </a:cubicBezTo>
                  <a:close/>
                </a:path>
              </a:pathLst>
            </a:custGeom>
            <a:solidFill>
              <a:srgbClr val="F5F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32"/>
            <p:cNvSpPr/>
            <p:nvPr/>
          </p:nvSpPr>
          <p:spPr>
            <a:xfrm>
              <a:off x="5929588" y="4260803"/>
              <a:ext cx="204591" cy="187104"/>
            </a:xfrm>
            <a:custGeom>
              <a:rect b="b" l="l" r="r" t="t"/>
              <a:pathLst>
                <a:path extrusionOk="0" h="6773" w="7406">
                  <a:moveTo>
                    <a:pt x="6138" y="835"/>
                  </a:moveTo>
                  <a:cubicBezTo>
                    <a:pt x="6538" y="2169"/>
                    <a:pt x="6105" y="3637"/>
                    <a:pt x="5137" y="4637"/>
                  </a:cubicBezTo>
                  <a:cubicBezTo>
                    <a:pt x="4303" y="5471"/>
                    <a:pt x="3069" y="5872"/>
                    <a:pt x="1601" y="5872"/>
                  </a:cubicBezTo>
                  <a:cubicBezTo>
                    <a:pt x="1401" y="5872"/>
                    <a:pt x="1168" y="5872"/>
                    <a:pt x="934" y="5838"/>
                  </a:cubicBezTo>
                  <a:cubicBezTo>
                    <a:pt x="801" y="3303"/>
                    <a:pt x="3202" y="835"/>
                    <a:pt x="5771" y="835"/>
                  </a:cubicBezTo>
                  <a:close/>
                  <a:moveTo>
                    <a:pt x="5771" y="1"/>
                  </a:moveTo>
                  <a:cubicBezTo>
                    <a:pt x="4270" y="1"/>
                    <a:pt x="2802" y="668"/>
                    <a:pt x="1668" y="1835"/>
                  </a:cubicBezTo>
                  <a:cubicBezTo>
                    <a:pt x="601" y="3003"/>
                    <a:pt x="0" y="4471"/>
                    <a:pt x="100" y="5938"/>
                  </a:cubicBezTo>
                  <a:cubicBezTo>
                    <a:pt x="134" y="6339"/>
                    <a:pt x="467" y="6672"/>
                    <a:pt x="901" y="6706"/>
                  </a:cubicBezTo>
                  <a:cubicBezTo>
                    <a:pt x="1134" y="6706"/>
                    <a:pt x="1401" y="6772"/>
                    <a:pt x="1635" y="6772"/>
                  </a:cubicBezTo>
                  <a:cubicBezTo>
                    <a:pt x="3336" y="6772"/>
                    <a:pt x="4770" y="6205"/>
                    <a:pt x="5771" y="5271"/>
                  </a:cubicBezTo>
                  <a:cubicBezTo>
                    <a:pt x="6938" y="4104"/>
                    <a:pt x="7405" y="2236"/>
                    <a:pt x="6972" y="668"/>
                  </a:cubicBezTo>
                  <a:cubicBezTo>
                    <a:pt x="6905" y="334"/>
                    <a:pt x="6605" y="101"/>
                    <a:pt x="6238" y="34"/>
                  </a:cubicBezTo>
                  <a:cubicBezTo>
                    <a:pt x="6071" y="1"/>
                    <a:pt x="5904" y="1"/>
                    <a:pt x="57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32"/>
            <p:cNvSpPr/>
            <p:nvPr/>
          </p:nvSpPr>
          <p:spPr>
            <a:xfrm>
              <a:off x="6872276" y="4448793"/>
              <a:ext cx="603606" cy="466476"/>
            </a:xfrm>
            <a:custGeom>
              <a:rect b="b" l="l" r="r" t="t"/>
              <a:pathLst>
                <a:path extrusionOk="0" h="16886" w="21850">
                  <a:moveTo>
                    <a:pt x="14778" y="1"/>
                  </a:moveTo>
                  <a:lnTo>
                    <a:pt x="3503" y="5905"/>
                  </a:lnTo>
                  <a:lnTo>
                    <a:pt x="468" y="12076"/>
                  </a:lnTo>
                  <a:cubicBezTo>
                    <a:pt x="1" y="13043"/>
                    <a:pt x="434" y="14211"/>
                    <a:pt x="1435" y="14678"/>
                  </a:cubicBezTo>
                  <a:cubicBezTo>
                    <a:pt x="1679" y="14773"/>
                    <a:pt x="1945" y="14824"/>
                    <a:pt x="2211" y="14824"/>
                  </a:cubicBezTo>
                  <a:cubicBezTo>
                    <a:pt x="2599" y="14824"/>
                    <a:pt x="2986" y="14715"/>
                    <a:pt x="3303" y="14478"/>
                  </a:cubicBezTo>
                  <a:lnTo>
                    <a:pt x="3803" y="14144"/>
                  </a:lnTo>
                  <a:lnTo>
                    <a:pt x="3803" y="14144"/>
                  </a:lnTo>
                  <a:cubicBezTo>
                    <a:pt x="3336" y="15045"/>
                    <a:pt x="3837" y="16146"/>
                    <a:pt x="4837" y="16379"/>
                  </a:cubicBezTo>
                  <a:lnTo>
                    <a:pt x="4937" y="16412"/>
                  </a:lnTo>
                  <a:cubicBezTo>
                    <a:pt x="5082" y="16457"/>
                    <a:pt x="5230" y="16479"/>
                    <a:pt x="5377" y="16479"/>
                  </a:cubicBezTo>
                  <a:cubicBezTo>
                    <a:pt x="5671" y="16479"/>
                    <a:pt x="5960" y="16390"/>
                    <a:pt x="6205" y="16212"/>
                  </a:cubicBezTo>
                  <a:lnTo>
                    <a:pt x="7206" y="15578"/>
                  </a:lnTo>
                  <a:lnTo>
                    <a:pt x="7206" y="15578"/>
                  </a:lnTo>
                  <a:cubicBezTo>
                    <a:pt x="7006" y="16146"/>
                    <a:pt x="7339" y="16713"/>
                    <a:pt x="7940" y="16846"/>
                  </a:cubicBezTo>
                  <a:cubicBezTo>
                    <a:pt x="8095" y="16873"/>
                    <a:pt x="8251" y="16886"/>
                    <a:pt x="8406" y="16886"/>
                  </a:cubicBezTo>
                  <a:cubicBezTo>
                    <a:pt x="9408" y="16886"/>
                    <a:pt x="10350" y="16337"/>
                    <a:pt x="10842" y="15412"/>
                  </a:cubicBezTo>
                  <a:lnTo>
                    <a:pt x="13177" y="11175"/>
                  </a:lnTo>
                  <a:lnTo>
                    <a:pt x="16079" y="9674"/>
                  </a:lnTo>
                  <a:lnTo>
                    <a:pt x="14678" y="14011"/>
                  </a:lnTo>
                  <a:cubicBezTo>
                    <a:pt x="14077" y="14811"/>
                    <a:pt x="14377" y="15912"/>
                    <a:pt x="15211" y="16412"/>
                  </a:cubicBezTo>
                  <a:cubicBezTo>
                    <a:pt x="15481" y="16565"/>
                    <a:pt x="15776" y="16639"/>
                    <a:pt x="16064" y="16639"/>
                  </a:cubicBezTo>
                  <a:cubicBezTo>
                    <a:pt x="16593" y="16639"/>
                    <a:pt x="17099" y="16388"/>
                    <a:pt x="17380" y="15912"/>
                  </a:cubicBezTo>
                  <a:lnTo>
                    <a:pt x="19948" y="12276"/>
                  </a:lnTo>
                  <a:lnTo>
                    <a:pt x="21849" y="5938"/>
                  </a:lnTo>
                  <a:lnTo>
                    <a:pt x="14778" y="1"/>
                  </a:lnTo>
                  <a:close/>
                </a:path>
              </a:pathLst>
            </a:custGeom>
            <a:solidFill>
              <a:srgbClr val="FCC5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32"/>
            <p:cNvSpPr/>
            <p:nvPr/>
          </p:nvSpPr>
          <p:spPr>
            <a:xfrm>
              <a:off x="6968109" y="4593715"/>
              <a:ext cx="204591" cy="253183"/>
            </a:xfrm>
            <a:custGeom>
              <a:rect b="b" l="l" r="r" t="t"/>
              <a:pathLst>
                <a:path extrusionOk="0" h="9165" w="7406">
                  <a:moveTo>
                    <a:pt x="7114" y="0"/>
                  </a:moveTo>
                  <a:cubicBezTo>
                    <a:pt x="7062" y="0"/>
                    <a:pt x="7012" y="19"/>
                    <a:pt x="6972" y="58"/>
                  </a:cubicBezTo>
                  <a:lnTo>
                    <a:pt x="3903" y="2160"/>
                  </a:lnTo>
                  <a:cubicBezTo>
                    <a:pt x="3870" y="2160"/>
                    <a:pt x="3870" y="2227"/>
                    <a:pt x="3837" y="2260"/>
                  </a:cubicBezTo>
                  <a:lnTo>
                    <a:pt x="67" y="8765"/>
                  </a:lnTo>
                  <a:cubicBezTo>
                    <a:pt x="1" y="8898"/>
                    <a:pt x="34" y="9065"/>
                    <a:pt x="167" y="9132"/>
                  </a:cubicBezTo>
                  <a:cubicBezTo>
                    <a:pt x="201" y="9165"/>
                    <a:pt x="234" y="9165"/>
                    <a:pt x="301" y="9165"/>
                  </a:cubicBezTo>
                  <a:cubicBezTo>
                    <a:pt x="401" y="9165"/>
                    <a:pt x="501" y="9132"/>
                    <a:pt x="534" y="9065"/>
                  </a:cubicBezTo>
                  <a:lnTo>
                    <a:pt x="4237" y="2594"/>
                  </a:lnTo>
                  <a:lnTo>
                    <a:pt x="7239" y="492"/>
                  </a:lnTo>
                  <a:cubicBezTo>
                    <a:pt x="7373" y="425"/>
                    <a:pt x="7406" y="259"/>
                    <a:pt x="7339" y="125"/>
                  </a:cubicBezTo>
                  <a:cubicBezTo>
                    <a:pt x="7279" y="44"/>
                    <a:pt x="7194" y="0"/>
                    <a:pt x="7114" y="0"/>
                  </a:cubicBezTo>
                  <a:close/>
                </a:path>
              </a:pathLst>
            </a:custGeom>
            <a:solidFill>
              <a:srgbClr val="FCC5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32"/>
            <p:cNvSpPr/>
            <p:nvPr/>
          </p:nvSpPr>
          <p:spPr>
            <a:xfrm>
              <a:off x="7061179" y="4656756"/>
              <a:ext cx="181579" cy="230696"/>
            </a:xfrm>
            <a:custGeom>
              <a:rect b="b" l="l" r="r" t="t"/>
              <a:pathLst>
                <a:path extrusionOk="0" h="8351" w="6573">
                  <a:moveTo>
                    <a:pt x="6250" y="1"/>
                  </a:moveTo>
                  <a:cubicBezTo>
                    <a:pt x="6188" y="1"/>
                    <a:pt x="6127" y="17"/>
                    <a:pt x="6072" y="45"/>
                  </a:cubicBezTo>
                  <a:lnTo>
                    <a:pt x="2703" y="2980"/>
                  </a:lnTo>
                  <a:cubicBezTo>
                    <a:pt x="2669" y="3014"/>
                    <a:pt x="2636" y="3014"/>
                    <a:pt x="2636" y="3047"/>
                  </a:cubicBezTo>
                  <a:lnTo>
                    <a:pt x="101" y="7950"/>
                  </a:lnTo>
                  <a:cubicBezTo>
                    <a:pt x="1" y="8050"/>
                    <a:pt x="101" y="8217"/>
                    <a:pt x="201" y="8317"/>
                  </a:cubicBezTo>
                  <a:cubicBezTo>
                    <a:pt x="268" y="8351"/>
                    <a:pt x="301" y="8351"/>
                    <a:pt x="334" y="8351"/>
                  </a:cubicBezTo>
                  <a:cubicBezTo>
                    <a:pt x="468" y="8351"/>
                    <a:pt x="534" y="8284"/>
                    <a:pt x="635" y="8217"/>
                  </a:cubicBezTo>
                  <a:lnTo>
                    <a:pt x="3136" y="3380"/>
                  </a:lnTo>
                  <a:lnTo>
                    <a:pt x="6472" y="512"/>
                  </a:lnTo>
                  <a:cubicBezTo>
                    <a:pt x="6572" y="378"/>
                    <a:pt x="6572" y="212"/>
                    <a:pt x="6505" y="111"/>
                  </a:cubicBezTo>
                  <a:cubicBezTo>
                    <a:pt x="6427" y="33"/>
                    <a:pt x="6338" y="1"/>
                    <a:pt x="6250" y="1"/>
                  </a:cubicBezTo>
                  <a:close/>
                </a:path>
              </a:pathLst>
            </a:custGeom>
            <a:solidFill>
              <a:srgbClr val="FCC5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2" name="Shape 1652"/>
        <p:cNvGrpSpPr/>
        <p:nvPr/>
      </p:nvGrpSpPr>
      <p:grpSpPr>
        <a:xfrm>
          <a:off x="0" y="0"/>
          <a:ext cx="0" cy="0"/>
          <a:chOff x="0" y="0"/>
          <a:chExt cx="0" cy="0"/>
        </a:xfrm>
      </p:grpSpPr>
      <p:pic>
        <p:nvPicPr>
          <p:cNvPr id="1653" name="Google Shape;1653;p41"/>
          <p:cNvPicPr preferRelativeResize="0"/>
          <p:nvPr/>
        </p:nvPicPr>
        <p:blipFill rotWithShape="1">
          <a:blip r:embed="rId3">
            <a:alphaModFix/>
          </a:blip>
          <a:srcRect b="0" l="16212" r="16205" t="0"/>
          <a:stretch/>
        </p:blipFill>
        <p:spPr>
          <a:xfrm>
            <a:off x="425100" y="1282500"/>
            <a:ext cx="2770500" cy="2578500"/>
          </a:xfrm>
          <a:prstGeom prst="roundRect">
            <a:avLst>
              <a:gd fmla="val 7898" name="adj"/>
            </a:avLst>
          </a:prstGeom>
          <a:noFill/>
          <a:ln>
            <a:noFill/>
          </a:ln>
        </p:spPr>
      </p:pic>
      <p:sp>
        <p:nvSpPr>
          <p:cNvPr id="1654" name="Google Shape;1654;p41"/>
          <p:cNvSpPr txBox="1"/>
          <p:nvPr>
            <p:ph type="title"/>
          </p:nvPr>
        </p:nvSpPr>
        <p:spPr>
          <a:xfrm>
            <a:off x="3808225" y="775200"/>
            <a:ext cx="5042700" cy="507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
              <a:t>Kavya, 21 year old</a:t>
            </a:r>
            <a:endParaRPr/>
          </a:p>
        </p:txBody>
      </p:sp>
      <p:sp>
        <p:nvSpPr>
          <p:cNvPr id="1655" name="Google Shape;1655;p41"/>
          <p:cNvSpPr txBox="1"/>
          <p:nvPr>
            <p:ph idx="1" type="subTitle"/>
          </p:nvPr>
        </p:nvSpPr>
        <p:spPr>
          <a:xfrm>
            <a:off x="3943575" y="1329925"/>
            <a:ext cx="4694400" cy="3696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Kavya is engineering student, as she is near her job trails and she is interested in Machine Learning and GenAI, she want to study them and learn them, but she have no idea on machine learning. When she searching of google for roadmap, all those roadmap doesn't suit her well which causes her to distract.</a:t>
            </a:r>
            <a:endParaRPr/>
          </a:p>
          <a:p>
            <a:pPr indent="0" lvl="0" marL="0" rtl="0" algn="l">
              <a:lnSpc>
                <a:spcPct val="100000"/>
              </a:lnSpc>
              <a:spcBef>
                <a:spcPts val="0"/>
              </a:spcBef>
              <a:spcAft>
                <a:spcPts val="0"/>
              </a:spcAft>
              <a:buSzPts val="1400"/>
              <a:buNone/>
            </a:pPr>
            <a:r>
              <a:rPr lang="en"/>
              <a:t>Goals</a:t>
            </a:r>
            <a:endParaRPr/>
          </a:p>
          <a:p>
            <a:pPr indent="-317500" lvl="0" marL="457200" rtl="0" algn="l">
              <a:lnSpc>
                <a:spcPct val="100000"/>
              </a:lnSpc>
              <a:spcBef>
                <a:spcPts val="0"/>
              </a:spcBef>
              <a:spcAft>
                <a:spcPts val="0"/>
              </a:spcAft>
              <a:buSzPts val="1400"/>
              <a:buChar char="●"/>
            </a:pPr>
            <a:r>
              <a:rPr lang="en"/>
              <a:t>Master all Machine learning and deep learning concepts.</a:t>
            </a:r>
            <a:endParaRPr/>
          </a:p>
          <a:p>
            <a:pPr indent="-317500" lvl="0" marL="457200" rtl="0" algn="l">
              <a:lnSpc>
                <a:spcPct val="100000"/>
              </a:lnSpc>
              <a:spcBef>
                <a:spcPts val="0"/>
              </a:spcBef>
              <a:spcAft>
                <a:spcPts val="0"/>
              </a:spcAft>
              <a:buSzPts val="1400"/>
              <a:buChar char="●"/>
            </a:pPr>
            <a:r>
              <a:rPr lang="en"/>
              <a:t>Able to read fine quality materials which simplify the complex concepts into simple once.</a:t>
            </a:r>
            <a:endParaRPr/>
          </a:p>
          <a:p>
            <a:pPr indent="0" lvl="0" marL="0" rtl="0" algn="l">
              <a:lnSpc>
                <a:spcPct val="100000"/>
              </a:lnSpc>
              <a:spcBef>
                <a:spcPts val="0"/>
              </a:spcBef>
              <a:spcAft>
                <a:spcPts val="0"/>
              </a:spcAft>
              <a:buSzPts val="1400"/>
              <a:buNone/>
            </a:pPr>
            <a:r>
              <a:rPr lang="en"/>
              <a:t>Challenges</a:t>
            </a:r>
            <a:endParaRPr/>
          </a:p>
          <a:p>
            <a:pPr indent="-317500" lvl="0" marL="457200" rtl="0" algn="l">
              <a:lnSpc>
                <a:spcPct val="100000"/>
              </a:lnSpc>
              <a:spcBef>
                <a:spcPts val="0"/>
              </a:spcBef>
              <a:spcAft>
                <a:spcPts val="0"/>
              </a:spcAft>
              <a:buSzPts val="1400"/>
              <a:buChar char="●"/>
            </a:pPr>
            <a:r>
              <a:rPr lang="en"/>
              <a:t>There are alot of materials on it which causes to read alot of materials of same topics to understand them.</a:t>
            </a:r>
            <a:endParaRPr/>
          </a:p>
          <a:p>
            <a:pPr indent="-317500" lvl="0" marL="457200" rtl="0" algn="l">
              <a:lnSpc>
                <a:spcPct val="100000"/>
              </a:lnSpc>
              <a:spcBef>
                <a:spcPts val="0"/>
              </a:spcBef>
              <a:spcAft>
                <a:spcPts val="0"/>
              </a:spcAft>
              <a:buSzPts val="1400"/>
              <a:buChar char="●"/>
            </a:pPr>
            <a:r>
              <a:rPr lang="en"/>
              <a:t>Facing difficulties in retaining the concepts.</a:t>
            </a:r>
            <a:endParaRPr/>
          </a:p>
          <a:p>
            <a:pPr indent="-317500" lvl="0" marL="457200" rtl="0" algn="l">
              <a:lnSpc>
                <a:spcPct val="100000"/>
              </a:lnSpc>
              <a:spcBef>
                <a:spcPts val="0"/>
              </a:spcBef>
              <a:spcAft>
                <a:spcPts val="0"/>
              </a:spcAft>
              <a:buSzPts val="1400"/>
              <a:buChar char="●"/>
            </a:pPr>
            <a:r>
              <a:rPr lang="en"/>
              <a:t>Unable to keep up with the latest trends on ML.</a:t>
            </a:r>
            <a:endParaRPr/>
          </a:p>
        </p:txBody>
      </p:sp>
      <p:grpSp>
        <p:nvGrpSpPr>
          <p:cNvPr id="1656" name="Google Shape;1656;p41"/>
          <p:cNvGrpSpPr/>
          <p:nvPr/>
        </p:nvGrpSpPr>
        <p:grpSpPr>
          <a:xfrm>
            <a:off x="3137660" y="1566154"/>
            <a:ext cx="518269" cy="328105"/>
            <a:chOff x="783960" y="4261704"/>
            <a:chExt cx="518269" cy="328105"/>
          </a:xfrm>
        </p:grpSpPr>
        <p:sp>
          <p:nvSpPr>
            <p:cNvPr id="1657" name="Google Shape;1657;p41"/>
            <p:cNvSpPr/>
            <p:nvPr/>
          </p:nvSpPr>
          <p:spPr>
            <a:xfrm>
              <a:off x="1072397" y="4333585"/>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58" name="Google Shape;1658;p41"/>
            <p:cNvGrpSpPr/>
            <p:nvPr/>
          </p:nvGrpSpPr>
          <p:grpSpPr>
            <a:xfrm>
              <a:off x="783960" y="4261704"/>
              <a:ext cx="518269" cy="328105"/>
              <a:chOff x="783960" y="4261704"/>
              <a:chExt cx="518269" cy="328105"/>
            </a:xfrm>
          </p:grpSpPr>
          <p:sp>
            <p:nvSpPr>
              <p:cNvPr id="1659" name="Google Shape;1659;p41"/>
              <p:cNvSpPr/>
              <p:nvPr/>
            </p:nvSpPr>
            <p:spPr>
              <a:xfrm>
                <a:off x="1216509" y="4325297"/>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41"/>
              <p:cNvSpPr/>
              <p:nvPr/>
            </p:nvSpPr>
            <p:spPr>
              <a:xfrm>
                <a:off x="1057995" y="4504061"/>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41"/>
              <p:cNvSpPr/>
              <p:nvPr/>
            </p:nvSpPr>
            <p:spPr>
              <a:xfrm>
                <a:off x="883495" y="4261704"/>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41"/>
              <p:cNvSpPr/>
              <p:nvPr/>
            </p:nvSpPr>
            <p:spPr>
              <a:xfrm>
                <a:off x="783960" y="4360326"/>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663" name="Google Shape;1663;p41"/>
          <p:cNvGrpSpPr/>
          <p:nvPr/>
        </p:nvGrpSpPr>
        <p:grpSpPr>
          <a:xfrm>
            <a:off x="1384881" y="1818398"/>
            <a:ext cx="518284" cy="375476"/>
            <a:chOff x="855125" y="679497"/>
            <a:chExt cx="254310" cy="184228"/>
          </a:xfrm>
        </p:grpSpPr>
        <p:sp>
          <p:nvSpPr>
            <p:cNvPr id="1664" name="Google Shape;1664;p41"/>
            <p:cNvSpPr/>
            <p:nvPr/>
          </p:nvSpPr>
          <p:spPr>
            <a:xfrm>
              <a:off x="1052335" y="679497"/>
              <a:ext cx="57100" cy="57100"/>
            </a:xfrm>
            <a:custGeom>
              <a:rect b="b" l="l" r="r" t="t"/>
              <a:pathLst>
                <a:path extrusionOk="0" h="2284" w="2284">
                  <a:moveTo>
                    <a:pt x="1" y="1"/>
                  </a:moveTo>
                  <a:lnTo>
                    <a:pt x="1" y="2283"/>
                  </a:lnTo>
                  <a:lnTo>
                    <a:pt x="2283" y="2283"/>
                  </a:lnTo>
                  <a:lnTo>
                    <a:pt x="2283"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41"/>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41"/>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0" name="Shape 1670"/>
        <p:cNvGrpSpPr/>
        <p:nvPr/>
      </p:nvGrpSpPr>
      <p:grpSpPr>
        <a:xfrm>
          <a:off x="0" y="0"/>
          <a:ext cx="0" cy="0"/>
          <a:chOff x="0" y="0"/>
          <a:chExt cx="0" cy="0"/>
        </a:xfrm>
      </p:grpSpPr>
      <p:sp>
        <p:nvSpPr>
          <p:cNvPr id="1671" name="Google Shape;1671;p42"/>
          <p:cNvSpPr txBox="1"/>
          <p:nvPr>
            <p:ph type="title"/>
          </p:nvPr>
        </p:nvSpPr>
        <p:spPr>
          <a:xfrm>
            <a:off x="3808225" y="775200"/>
            <a:ext cx="5042700" cy="507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
              <a:t>MVP</a:t>
            </a:r>
            <a:endParaRPr/>
          </a:p>
        </p:txBody>
      </p:sp>
      <p:sp>
        <p:nvSpPr>
          <p:cNvPr id="1672" name="Google Shape;1672;p42"/>
          <p:cNvSpPr txBox="1"/>
          <p:nvPr>
            <p:ph idx="1" type="subTitle"/>
          </p:nvPr>
        </p:nvSpPr>
        <p:spPr>
          <a:xfrm>
            <a:off x="1831650" y="1329925"/>
            <a:ext cx="6806400" cy="3696600"/>
          </a:xfrm>
          <a:prstGeom prst="rect">
            <a:avLst/>
          </a:prstGeom>
          <a:noFill/>
          <a:ln>
            <a:noFill/>
          </a:ln>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SzPts val="1700"/>
              <a:buChar char="●"/>
            </a:pPr>
            <a:r>
              <a:rPr b="1" lang="en">
                <a:latin typeface="Orbitron"/>
                <a:ea typeface="Orbitron"/>
                <a:cs typeface="Orbitron"/>
                <a:sym typeface="Orbitron"/>
              </a:rPr>
              <a:t>Subject Selection</a:t>
            </a:r>
            <a:r>
              <a:rPr lang="en">
                <a:latin typeface="Orbitron"/>
                <a:ea typeface="Orbitron"/>
                <a:cs typeface="Orbitron"/>
                <a:sym typeface="Orbitron"/>
              </a:rPr>
              <a:t>: Choose subjects to access articles.</a:t>
            </a:r>
            <a:endParaRPr>
              <a:latin typeface="Orbitron"/>
              <a:ea typeface="Orbitron"/>
              <a:cs typeface="Orbitron"/>
              <a:sym typeface="Orbitron"/>
            </a:endParaRPr>
          </a:p>
          <a:p>
            <a:pPr indent="-336550" lvl="0" marL="457200" rtl="0" algn="l">
              <a:lnSpc>
                <a:spcPct val="100000"/>
              </a:lnSpc>
              <a:spcBef>
                <a:spcPts val="0"/>
              </a:spcBef>
              <a:spcAft>
                <a:spcPts val="0"/>
              </a:spcAft>
              <a:buSzPts val="1700"/>
              <a:buChar char="●"/>
            </a:pPr>
            <a:r>
              <a:rPr b="1" lang="en">
                <a:latin typeface="Orbitron"/>
                <a:ea typeface="Orbitron"/>
                <a:cs typeface="Orbitron"/>
                <a:sym typeface="Orbitron"/>
              </a:rPr>
              <a:t>Article Reading</a:t>
            </a:r>
            <a:r>
              <a:rPr lang="en">
                <a:latin typeface="Orbitron"/>
                <a:ea typeface="Orbitron"/>
                <a:cs typeface="Orbitron"/>
                <a:sym typeface="Orbitron"/>
              </a:rPr>
              <a:t>: Browse and read subject-specific articles.</a:t>
            </a:r>
            <a:endParaRPr>
              <a:latin typeface="Orbitron"/>
              <a:ea typeface="Orbitron"/>
              <a:cs typeface="Orbitron"/>
              <a:sym typeface="Orbitron"/>
            </a:endParaRPr>
          </a:p>
          <a:p>
            <a:pPr indent="-336550" lvl="0" marL="457200" rtl="0" algn="l">
              <a:lnSpc>
                <a:spcPct val="100000"/>
              </a:lnSpc>
              <a:spcBef>
                <a:spcPts val="0"/>
              </a:spcBef>
              <a:spcAft>
                <a:spcPts val="0"/>
              </a:spcAft>
              <a:buSzPts val="1700"/>
              <a:buChar char="●"/>
            </a:pPr>
            <a:r>
              <a:rPr b="1" lang="en">
                <a:latin typeface="Orbitron"/>
                <a:ea typeface="Orbitron"/>
                <a:cs typeface="Orbitron"/>
                <a:sym typeface="Orbitron"/>
              </a:rPr>
              <a:t>Mark Articles for Later</a:t>
            </a:r>
            <a:r>
              <a:rPr lang="en">
                <a:latin typeface="Orbitron"/>
                <a:ea typeface="Orbitron"/>
                <a:cs typeface="Orbitron"/>
                <a:sym typeface="Orbitron"/>
              </a:rPr>
              <a:t>: Save articles for future review.</a:t>
            </a:r>
            <a:endParaRPr>
              <a:latin typeface="Orbitron"/>
              <a:ea typeface="Orbitron"/>
              <a:cs typeface="Orbitron"/>
              <a:sym typeface="Orbitron"/>
            </a:endParaRPr>
          </a:p>
          <a:p>
            <a:pPr indent="-336550" lvl="0" marL="457200" rtl="0" algn="l">
              <a:lnSpc>
                <a:spcPct val="100000"/>
              </a:lnSpc>
              <a:spcBef>
                <a:spcPts val="0"/>
              </a:spcBef>
              <a:spcAft>
                <a:spcPts val="0"/>
              </a:spcAft>
              <a:buSzPts val="1700"/>
              <a:buChar char="●"/>
            </a:pPr>
            <a:r>
              <a:rPr b="1" lang="en">
                <a:latin typeface="Orbitron"/>
                <a:ea typeface="Orbitron"/>
                <a:cs typeface="Orbitron"/>
                <a:sym typeface="Orbitron"/>
              </a:rPr>
              <a:t>Search Functionality</a:t>
            </a:r>
            <a:r>
              <a:rPr lang="en">
                <a:latin typeface="Orbitron"/>
                <a:ea typeface="Orbitron"/>
                <a:cs typeface="Orbitron"/>
                <a:sym typeface="Orbitron"/>
              </a:rPr>
              <a:t>: Search articles within a subject.</a:t>
            </a:r>
            <a:endParaRPr>
              <a:latin typeface="Orbitron"/>
              <a:ea typeface="Orbitron"/>
              <a:cs typeface="Orbitron"/>
              <a:sym typeface="Orbitron"/>
            </a:endParaRPr>
          </a:p>
          <a:p>
            <a:pPr indent="-336550" lvl="0" marL="457200" rtl="0" algn="l">
              <a:lnSpc>
                <a:spcPct val="100000"/>
              </a:lnSpc>
              <a:spcBef>
                <a:spcPts val="0"/>
              </a:spcBef>
              <a:spcAft>
                <a:spcPts val="0"/>
              </a:spcAft>
              <a:buSzPts val="1700"/>
              <a:buChar char="●"/>
            </a:pPr>
            <a:r>
              <a:rPr b="1" lang="en">
                <a:latin typeface="Orbitron"/>
                <a:ea typeface="Orbitron"/>
                <a:cs typeface="Orbitron"/>
                <a:sym typeface="Orbitron"/>
              </a:rPr>
              <a:t>Personalized Recommendations</a:t>
            </a:r>
            <a:r>
              <a:rPr lang="en">
                <a:latin typeface="Orbitron"/>
                <a:ea typeface="Orbitron"/>
                <a:cs typeface="Orbitron"/>
                <a:sym typeface="Orbitron"/>
              </a:rPr>
              <a:t>: Get suggestions based on performance.</a:t>
            </a:r>
            <a:endParaRPr>
              <a:latin typeface="Orbitron"/>
              <a:ea typeface="Orbitron"/>
              <a:cs typeface="Orbitron"/>
              <a:sym typeface="Orbitron"/>
            </a:endParaRPr>
          </a:p>
          <a:p>
            <a:pPr indent="0" lvl="0" marL="0" rtl="0" algn="l">
              <a:lnSpc>
                <a:spcPct val="100000"/>
              </a:lnSpc>
              <a:spcBef>
                <a:spcPts val="0"/>
              </a:spcBef>
              <a:spcAft>
                <a:spcPts val="0"/>
              </a:spcAft>
              <a:buSzPts val="1400"/>
              <a:buNone/>
            </a:pPr>
            <a:r>
              <a:t/>
            </a:r>
            <a:endParaRPr>
              <a:latin typeface="Orbitron"/>
              <a:ea typeface="Orbitron"/>
              <a:cs typeface="Orbitron"/>
              <a:sym typeface="Orbitro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6" name="Shape 1676"/>
        <p:cNvGrpSpPr/>
        <p:nvPr/>
      </p:nvGrpSpPr>
      <p:grpSpPr>
        <a:xfrm>
          <a:off x="0" y="0"/>
          <a:ext cx="0" cy="0"/>
          <a:chOff x="0" y="0"/>
          <a:chExt cx="0" cy="0"/>
        </a:xfrm>
      </p:grpSpPr>
      <p:sp>
        <p:nvSpPr>
          <p:cNvPr id="1677" name="Google Shape;1677;p43"/>
          <p:cNvSpPr txBox="1"/>
          <p:nvPr>
            <p:ph type="title"/>
          </p:nvPr>
        </p:nvSpPr>
        <p:spPr>
          <a:xfrm>
            <a:off x="720000" y="1832050"/>
            <a:ext cx="2072100" cy="527700"/>
          </a:xfrm>
          <a:prstGeom prst="rect">
            <a:avLst/>
          </a:prstGeom>
          <a:noFill/>
          <a:ln>
            <a:noFill/>
          </a:ln>
        </p:spPr>
        <p:txBody>
          <a:bodyPr anchorCtr="0" anchor="ctr" bIns="91425" lIns="0" spcFirstLastPara="1" rIns="0" wrap="square" tIns="91425">
            <a:noAutofit/>
          </a:bodyPr>
          <a:lstStyle/>
          <a:p>
            <a:pPr indent="0" lvl="0" marL="0" rtl="0" algn="ctr">
              <a:lnSpc>
                <a:spcPct val="100000"/>
              </a:lnSpc>
              <a:spcBef>
                <a:spcPts val="0"/>
              </a:spcBef>
              <a:spcAft>
                <a:spcPts val="0"/>
              </a:spcAft>
              <a:buSzPts val="2500"/>
              <a:buNone/>
            </a:pPr>
            <a:r>
              <a:rPr lang="en"/>
              <a:t>Backend</a:t>
            </a:r>
            <a:endParaRPr/>
          </a:p>
        </p:txBody>
      </p:sp>
      <p:sp>
        <p:nvSpPr>
          <p:cNvPr id="1678" name="Google Shape;1678;p43"/>
          <p:cNvSpPr txBox="1"/>
          <p:nvPr>
            <p:ph idx="2" type="title"/>
          </p:nvPr>
        </p:nvSpPr>
        <p:spPr>
          <a:xfrm>
            <a:off x="1309050" y="1437295"/>
            <a:ext cx="894000" cy="358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01.</a:t>
            </a:r>
            <a:endParaRPr/>
          </a:p>
        </p:txBody>
      </p:sp>
      <p:sp>
        <p:nvSpPr>
          <p:cNvPr id="1679" name="Google Shape;1679;p43"/>
          <p:cNvSpPr txBox="1"/>
          <p:nvPr>
            <p:ph idx="1" type="subTitle"/>
          </p:nvPr>
        </p:nvSpPr>
        <p:spPr>
          <a:xfrm>
            <a:off x="1118275" y="2215805"/>
            <a:ext cx="2072100" cy="1452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600"/>
              <a:buNone/>
            </a:pPr>
            <a:r>
              <a:rPr lang="en"/>
              <a:t>fastAPI</a:t>
            </a:r>
            <a:endParaRPr/>
          </a:p>
          <a:p>
            <a:pPr indent="0" lvl="0" marL="0" rtl="0" algn="l">
              <a:lnSpc>
                <a:spcPct val="100000"/>
              </a:lnSpc>
              <a:spcBef>
                <a:spcPts val="0"/>
              </a:spcBef>
              <a:spcAft>
                <a:spcPts val="0"/>
              </a:spcAft>
              <a:buSzPts val="1600"/>
              <a:buNone/>
            </a:pPr>
            <a:r>
              <a:rPr lang="en"/>
              <a:t>Node JS</a:t>
            </a:r>
            <a:endParaRPr/>
          </a:p>
          <a:p>
            <a:pPr indent="0" lvl="0" marL="0" rtl="0" algn="l">
              <a:lnSpc>
                <a:spcPct val="100000"/>
              </a:lnSpc>
              <a:spcBef>
                <a:spcPts val="0"/>
              </a:spcBef>
              <a:spcAft>
                <a:spcPts val="0"/>
              </a:spcAft>
              <a:buSzPts val="1600"/>
              <a:buNone/>
            </a:pPr>
            <a:r>
              <a:rPr lang="en"/>
              <a:t>Mongodb</a:t>
            </a:r>
            <a:endParaRPr/>
          </a:p>
          <a:p>
            <a:pPr indent="0" lvl="0" marL="0" rtl="0" algn="l">
              <a:lnSpc>
                <a:spcPct val="100000"/>
              </a:lnSpc>
              <a:spcBef>
                <a:spcPts val="0"/>
              </a:spcBef>
              <a:spcAft>
                <a:spcPts val="0"/>
              </a:spcAft>
              <a:buSzPts val="1600"/>
              <a:buNone/>
            </a:pPr>
            <a:r>
              <a:rPr lang="en"/>
              <a:t>AWS</a:t>
            </a:r>
            <a:endParaRPr/>
          </a:p>
          <a:p>
            <a:pPr indent="0" lvl="0" marL="0" rtl="0" algn="l">
              <a:lnSpc>
                <a:spcPct val="100000"/>
              </a:lnSpc>
              <a:spcBef>
                <a:spcPts val="0"/>
              </a:spcBef>
              <a:spcAft>
                <a:spcPts val="0"/>
              </a:spcAft>
              <a:buSzPts val="1600"/>
              <a:buNone/>
            </a:pPr>
            <a:r>
              <a:rPr lang="en"/>
              <a:t>Pytorch</a:t>
            </a:r>
            <a:endParaRPr/>
          </a:p>
        </p:txBody>
      </p:sp>
      <p:sp>
        <p:nvSpPr>
          <p:cNvPr id="1680" name="Google Shape;1680;p43"/>
          <p:cNvSpPr txBox="1"/>
          <p:nvPr>
            <p:ph idx="3" type="title"/>
          </p:nvPr>
        </p:nvSpPr>
        <p:spPr>
          <a:xfrm>
            <a:off x="3535950" y="1832050"/>
            <a:ext cx="2072100" cy="527700"/>
          </a:xfrm>
          <a:prstGeom prst="rect">
            <a:avLst/>
          </a:prstGeom>
          <a:noFill/>
          <a:ln>
            <a:noFill/>
          </a:ln>
        </p:spPr>
        <p:txBody>
          <a:bodyPr anchorCtr="0" anchor="ctr" bIns="91425" lIns="0" spcFirstLastPara="1" rIns="0" wrap="square" tIns="91425">
            <a:noAutofit/>
          </a:bodyPr>
          <a:lstStyle/>
          <a:p>
            <a:pPr indent="0" lvl="0" marL="0" rtl="0" algn="ctr">
              <a:lnSpc>
                <a:spcPct val="100000"/>
              </a:lnSpc>
              <a:spcBef>
                <a:spcPts val="0"/>
              </a:spcBef>
              <a:spcAft>
                <a:spcPts val="0"/>
              </a:spcAft>
              <a:buSzPts val="2500"/>
              <a:buNone/>
            </a:pPr>
            <a:r>
              <a:rPr lang="en"/>
              <a:t>Frontend </a:t>
            </a:r>
            <a:endParaRPr/>
          </a:p>
        </p:txBody>
      </p:sp>
      <p:sp>
        <p:nvSpPr>
          <p:cNvPr id="1681" name="Google Shape;1681;p43"/>
          <p:cNvSpPr txBox="1"/>
          <p:nvPr>
            <p:ph idx="6" type="title"/>
          </p:nvPr>
        </p:nvSpPr>
        <p:spPr>
          <a:xfrm>
            <a:off x="6351900" y="1832050"/>
            <a:ext cx="2072100" cy="527700"/>
          </a:xfrm>
          <a:prstGeom prst="rect">
            <a:avLst/>
          </a:prstGeom>
          <a:noFill/>
          <a:ln>
            <a:noFill/>
          </a:ln>
        </p:spPr>
        <p:txBody>
          <a:bodyPr anchorCtr="0" anchor="ctr" bIns="91425" lIns="0" spcFirstLastPara="1" rIns="0" wrap="square" tIns="91425">
            <a:noAutofit/>
          </a:bodyPr>
          <a:lstStyle/>
          <a:p>
            <a:pPr indent="0" lvl="0" marL="0" rtl="0" algn="ctr">
              <a:lnSpc>
                <a:spcPct val="100000"/>
              </a:lnSpc>
              <a:spcBef>
                <a:spcPts val="0"/>
              </a:spcBef>
              <a:spcAft>
                <a:spcPts val="0"/>
              </a:spcAft>
              <a:buSzPts val="2500"/>
              <a:buNone/>
            </a:pPr>
            <a:r>
              <a:rPr lang="en"/>
              <a:t>Tools</a:t>
            </a:r>
            <a:endParaRPr/>
          </a:p>
        </p:txBody>
      </p:sp>
      <p:sp>
        <p:nvSpPr>
          <p:cNvPr id="1682" name="Google Shape;1682;p43"/>
          <p:cNvSpPr txBox="1"/>
          <p:nvPr>
            <p:ph idx="4" type="title"/>
          </p:nvPr>
        </p:nvSpPr>
        <p:spPr>
          <a:xfrm>
            <a:off x="4092375" y="1437295"/>
            <a:ext cx="894000" cy="358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02.</a:t>
            </a:r>
            <a:endParaRPr/>
          </a:p>
        </p:txBody>
      </p:sp>
      <p:sp>
        <p:nvSpPr>
          <p:cNvPr id="1683" name="Google Shape;1683;p43"/>
          <p:cNvSpPr txBox="1"/>
          <p:nvPr>
            <p:ph idx="7" type="title"/>
          </p:nvPr>
        </p:nvSpPr>
        <p:spPr>
          <a:xfrm>
            <a:off x="6908325" y="1437295"/>
            <a:ext cx="894000" cy="358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03.</a:t>
            </a:r>
            <a:endParaRPr/>
          </a:p>
        </p:txBody>
      </p:sp>
      <p:sp>
        <p:nvSpPr>
          <p:cNvPr id="1684" name="Google Shape;1684;p43"/>
          <p:cNvSpPr txBox="1"/>
          <p:nvPr>
            <p:ph idx="8" type="subTitle"/>
          </p:nvPr>
        </p:nvSpPr>
        <p:spPr>
          <a:xfrm>
            <a:off x="6351900" y="2569048"/>
            <a:ext cx="2072100" cy="44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
              <a:t>Github</a:t>
            </a:r>
            <a:endParaRPr/>
          </a:p>
          <a:p>
            <a:pPr indent="0" lvl="0" marL="0" rtl="0" algn="ctr">
              <a:lnSpc>
                <a:spcPct val="100000"/>
              </a:lnSpc>
              <a:spcBef>
                <a:spcPts val="0"/>
              </a:spcBef>
              <a:spcAft>
                <a:spcPts val="0"/>
              </a:spcAft>
              <a:buSzPts val="1600"/>
              <a:buNone/>
            </a:pPr>
            <a:r>
              <a:rPr lang="en"/>
              <a:t>Postman</a:t>
            </a:r>
            <a:endParaRPr/>
          </a:p>
          <a:p>
            <a:pPr indent="0" lvl="0" marL="0" rtl="0" algn="ctr">
              <a:lnSpc>
                <a:spcPct val="100000"/>
              </a:lnSpc>
              <a:spcBef>
                <a:spcPts val="0"/>
              </a:spcBef>
              <a:spcAft>
                <a:spcPts val="0"/>
              </a:spcAft>
              <a:buSzPts val="1600"/>
              <a:buNone/>
            </a:pPr>
            <a:r>
              <a:rPr lang="en"/>
              <a:t>Google Colab</a:t>
            </a:r>
            <a:endParaRPr/>
          </a:p>
          <a:p>
            <a:pPr indent="0" lvl="0" marL="0" rtl="0" algn="ctr">
              <a:lnSpc>
                <a:spcPct val="100000"/>
              </a:lnSpc>
              <a:spcBef>
                <a:spcPts val="0"/>
              </a:spcBef>
              <a:spcAft>
                <a:spcPts val="0"/>
              </a:spcAft>
              <a:buSzPts val="1600"/>
              <a:buNone/>
            </a:pPr>
            <a:r>
              <a:rPr lang="en"/>
              <a:t>VSCode</a:t>
            </a:r>
            <a:endParaRPr/>
          </a:p>
        </p:txBody>
      </p:sp>
      <p:sp>
        <p:nvSpPr>
          <p:cNvPr id="1685" name="Google Shape;1685;p43"/>
          <p:cNvSpPr txBox="1"/>
          <p:nvPr>
            <p:ph idx="21" type="title"/>
          </p:nvPr>
        </p:nvSpPr>
        <p:spPr>
          <a:xfrm>
            <a:off x="720000" y="539400"/>
            <a:ext cx="7704000" cy="47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t>Technologies</a:t>
            </a:r>
            <a:endParaRPr/>
          </a:p>
        </p:txBody>
      </p:sp>
      <p:sp>
        <p:nvSpPr>
          <p:cNvPr id="1686" name="Google Shape;1686;p43"/>
          <p:cNvSpPr txBox="1"/>
          <p:nvPr/>
        </p:nvSpPr>
        <p:spPr>
          <a:xfrm>
            <a:off x="3771075" y="2371650"/>
            <a:ext cx="1738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chivo Light"/>
                <a:ea typeface="Archivo Light"/>
                <a:cs typeface="Archivo Light"/>
                <a:sym typeface="Archivo Light"/>
              </a:rPr>
              <a:t>React Native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0" name="Shape 1690"/>
        <p:cNvGrpSpPr/>
        <p:nvPr/>
      </p:nvGrpSpPr>
      <p:grpSpPr>
        <a:xfrm>
          <a:off x="0" y="0"/>
          <a:ext cx="0" cy="0"/>
          <a:chOff x="0" y="0"/>
          <a:chExt cx="0" cy="0"/>
        </a:xfrm>
      </p:grpSpPr>
      <p:sp>
        <p:nvSpPr>
          <p:cNvPr id="1691" name="Google Shape;1691;p44"/>
          <p:cNvSpPr txBox="1"/>
          <p:nvPr>
            <p:ph type="title"/>
          </p:nvPr>
        </p:nvSpPr>
        <p:spPr>
          <a:xfrm>
            <a:off x="834275" y="375925"/>
            <a:ext cx="4166100" cy="420900"/>
          </a:xfrm>
          <a:prstGeom prst="rect">
            <a:avLst/>
          </a:prstGeom>
          <a:noFill/>
          <a:ln>
            <a:noFill/>
          </a:ln>
        </p:spPr>
        <p:txBody>
          <a:bodyPr anchorCtr="0" anchor="ctr" bIns="91425" lIns="91425" spcFirstLastPara="1" rIns="91425" wrap="square" tIns="91425">
            <a:noAutofit/>
          </a:bodyPr>
          <a:lstStyle/>
          <a:p>
            <a:pPr indent="-387350" lvl="0" marL="457200" rtl="0" algn="l">
              <a:lnSpc>
                <a:spcPct val="100000"/>
              </a:lnSpc>
              <a:spcBef>
                <a:spcPts val="0"/>
              </a:spcBef>
              <a:spcAft>
                <a:spcPts val="0"/>
              </a:spcAft>
              <a:buSzPts val="2500"/>
              <a:buAutoNum type="arabicPeriod"/>
            </a:pPr>
            <a:r>
              <a:rPr lang="en"/>
              <a:t>Backend</a:t>
            </a:r>
            <a:endParaRPr/>
          </a:p>
        </p:txBody>
      </p:sp>
      <p:sp>
        <p:nvSpPr>
          <p:cNvPr id="1692" name="Google Shape;1692;p44"/>
          <p:cNvSpPr txBox="1"/>
          <p:nvPr>
            <p:ph idx="1" type="subTitle"/>
          </p:nvPr>
        </p:nvSpPr>
        <p:spPr>
          <a:xfrm>
            <a:off x="720475" y="954200"/>
            <a:ext cx="4166100" cy="2756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sz="1500"/>
              <a:t>Here FastAPI is primarily used for machine learning backend tasks where as Node JS is primarily deals with Client Side code. MongoDB for Storing the data. AWS for hosting and even for storing the objective Data. Pytorch for Machine learning</a:t>
            </a:r>
            <a:endParaRPr sz="1500"/>
          </a:p>
        </p:txBody>
      </p:sp>
      <p:pic>
        <p:nvPicPr>
          <p:cNvPr id="1693" name="Google Shape;1693;p44"/>
          <p:cNvPicPr preferRelativeResize="0"/>
          <p:nvPr/>
        </p:nvPicPr>
        <p:blipFill rotWithShape="1">
          <a:blip r:embed="rId3">
            <a:alphaModFix/>
          </a:blip>
          <a:srcRect b="0" l="0" r="0" t="0"/>
          <a:stretch/>
        </p:blipFill>
        <p:spPr>
          <a:xfrm>
            <a:off x="5038975" y="949225"/>
            <a:ext cx="1012575" cy="1012575"/>
          </a:xfrm>
          <a:prstGeom prst="rect">
            <a:avLst/>
          </a:prstGeom>
          <a:noFill/>
          <a:ln>
            <a:noFill/>
          </a:ln>
        </p:spPr>
      </p:pic>
      <p:pic>
        <p:nvPicPr>
          <p:cNvPr id="1694" name="Google Shape;1694;p44"/>
          <p:cNvPicPr preferRelativeResize="0"/>
          <p:nvPr/>
        </p:nvPicPr>
        <p:blipFill rotWithShape="1">
          <a:blip r:embed="rId4">
            <a:alphaModFix/>
          </a:blip>
          <a:srcRect b="0" l="0" r="0" t="0"/>
          <a:stretch/>
        </p:blipFill>
        <p:spPr>
          <a:xfrm>
            <a:off x="7446350" y="845150"/>
            <a:ext cx="1220724" cy="1220724"/>
          </a:xfrm>
          <a:prstGeom prst="rect">
            <a:avLst/>
          </a:prstGeom>
          <a:noFill/>
          <a:ln>
            <a:noFill/>
          </a:ln>
        </p:spPr>
      </p:pic>
      <p:pic>
        <p:nvPicPr>
          <p:cNvPr id="1695" name="Google Shape;1695;p44"/>
          <p:cNvPicPr preferRelativeResize="0"/>
          <p:nvPr/>
        </p:nvPicPr>
        <p:blipFill rotWithShape="1">
          <a:blip r:embed="rId5">
            <a:alphaModFix/>
          </a:blip>
          <a:srcRect b="0" l="0" r="0" t="0"/>
          <a:stretch/>
        </p:blipFill>
        <p:spPr>
          <a:xfrm>
            <a:off x="5038975" y="2218275"/>
            <a:ext cx="1172399" cy="1172401"/>
          </a:xfrm>
          <a:prstGeom prst="rect">
            <a:avLst/>
          </a:prstGeom>
          <a:noFill/>
          <a:ln>
            <a:noFill/>
          </a:ln>
        </p:spPr>
      </p:pic>
      <p:pic>
        <p:nvPicPr>
          <p:cNvPr id="1696" name="Google Shape;1696;p44"/>
          <p:cNvPicPr preferRelativeResize="0"/>
          <p:nvPr/>
        </p:nvPicPr>
        <p:blipFill rotWithShape="1">
          <a:blip r:embed="rId6">
            <a:alphaModFix/>
          </a:blip>
          <a:srcRect b="0" l="0" r="0" t="0"/>
          <a:stretch/>
        </p:blipFill>
        <p:spPr>
          <a:xfrm>
            <a:off x="7620650" y="2218275"/>
            <a:ext cx="1297825" cy="1297825"/>
          </a:xfrm>
          <a:prstGeom prst="rect">
            <a:avLst/>
          </a:prstGeom>
          <a:noFill/>
          <a:ln>
            <a:noFill/>
          </a:ln>
        </p:spPr>
      </p:pic>
      <p:pic>
        <p:nvPicPr>
          <p:cNvPr id="1697" name="Google Shape;1697;p44"/>
          <p:cNvPicPr preferRelativeResize="0"/>
          <p:nvPr/>
        </p:nvPicPr>
        <p:blipFill rotWithShape="1">
          <a:blip r:embed="rId7">
            <a:alphaModFix/>
          </a:blip>
          <a:srcRect b="0" l="0" r="0" t="0"/>
          <a:stretch/>
        </p:blipFill>
        <p:spPr>
          <a:xfrm>
            <a:off x="6464975" y="3565575"/>
            <a:ext cx="1099950" cy="1099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1" name="Shape 1701"/>
        <p:cNvGrpSpPr/>
        <p:nvPr/>
      </p:nvGrpSpPr>
      <p:grpSpPr>
        <a:xfrm>
          <a:off x="0" y="0"/>
          <a:ext cx="0" cy="0"/>
          <a:chOff x="0" y="0"/>
          <a:chExt cx="0" cy="0"/>
        </a:xfrm>
      </p:grpSpPr>
      <p:sp>
        <p:nvSpPr>
          <p:cNvPr id="1702" name="Google Shape;1702;p45"/>
          <p:cNvSpPr txBox="1"/>
          <p:nvPr>
            <p:ph type="title"/>
          </p:nvPr>
        </p:nvSpPr>
        <p:spPr>
          <a:xfrm>
            <a:off x="834275" y="375925"/>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2. Frontend</a:t>
            </a:r>
            <a:endParaRPr/>
          </a:p>
        </p:txBody>
      </p:sp>
      <p:sp>
        <p:nvSpPr>
          <p:cNvPr id="1703" name="Google Shape;1703;p45"/>
          <p:cNvSpPr txBox="1"/>
          <p:nvPr>
            <p:ph idx="1" type="subTitle"/>
          </p:nvPr>
        </p:nvSpPr>
        <p:spPr>
          <a:xfrm>
            <a:off x="720475" y="954200"/>
            <a:ext cx="4166100" cy="2756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sz="1500"/>
              <a:t>React Native is used for building cross platform mobile application.</a:t>
            </a:r>
            <a:endParaRPr sz="1500"/>
          </a:p>
        </p:txBody>
      </p:sp>
      <p:pic>
        <p:nvPicPr>
          <p:cNvPr id="1704" name="Google Shape;1704;p45"/>
          <p:cNvPicPr preferRelativeResize="0"/>
          <p:nvPr/>
        </p:nvPicPr>
        <p:blipFill rotWithShape="1">
          <a:blip r:embed="rId3">
            <a:alphaModFix/>
          </a:blip>
          <a:srcRect b="0" l="0" r="0" t="0"/>
          <a:stretch/>
        </p:blipFill>
        <p:spPr>
          <a:xfrm>
            <a:off x="6034800" y="1193700"/>
            <a:ext cx="2756100" cy="2756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8" name="Shape 1708"/>
        <p:cNvGrpSpPr/>
        <p:nvPr/>
      </p:nvGrpSpPr>
      <p:grpSpPr>
        <a:xfrm>
          <a:off x="0" y="0"/>
          <a:ext cx="0" cy="0"/>
          <a:chOff x="0" y="0"/>
          <a:chExt cx="0" cy="0"/>
        </a:xfrm>
      </p:grpSpPr>
      <p:sp>
        <p:nvSpPr>
          <p:cNvPr id="1709" name="Google Shape;1709;p46"/>
          <p:cNvSpPr txBox="1"/>
          <p:nvPr>
            <p:ph type="title"/>
          </p:nvPr>
        </p:nvSpPr>
        <p:spPr>
          <a:xfrm>
            <a:off x="834275" y="375925"/>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3. Tools</a:t>
            </a:r>
            <a:endParaRPr/>
          </a:p>
        </p:txBody>
      </p:sp>
      <p:sp>
        <p:nvSpPr>
          <p:cNvPr id="1710" name="Google Shape;1710;p46"/>
          <p:cNvSpPr txBox="1"/>
          <p:nvPr>
            <p:ph idx="1" type="subTitle"/>
          </p:nvPr>
        </p:nvSpPr>
        <p:spPr>
          <a:xfrm>
            <a:off x="720475" y="954200"/>
            <a:ext cx="4166100" cy="2756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sz="1500"/>
              <a:t>Github is where code and even the documents are shared. Postman is for API Testing. Google Colab for training the Machine Learning Model. VSCode is used for writing the code</a:t>
            </a:r>
            <a:endParaRPr sz="1500"/>
          </a:p>
        </p:txBody>
      </p:sp>
      <p:pic>
        <p:nvPicPr>
          <p:cNvPr id="1711" name="Google Shape;1711;p46"/>
          <p:cNvPicPr preferRelativeResize="0"/>
          <p:nvPr/>
        </p:nvPicPr>
        <p:blipFill rotWithShape="1">
          <a:blip r:embed="rId3">
            <a:alphaModFix/>
          </a:blip>
          <a:srcRect b="0" l="0" r="0" t="0"/>
          <a:stretch/>
        </p:blipFill>
        <p:spPr>
          <a:xfrm>
            <a:off x="5038975" y="949225"/>
            <a:ext cx="1389626" cy="1389626"/>
          </a:xfrm>
          <a:prstGeom prst="rect">
            <a:avLst/>
          </a:prstGeom>
          <a:noFill/>
          <a:ln>
            <a:noFill/>
          </a:ln>
        </p:spPr>
      </p:pic>
      <p:pic>
        <p:nvPicPr>
          <p:cNvPr id="1712" name="Google Shape;1712;p46"/>
          <p:cNvPicPr preferRelativeResize="0"/>
          <p:nvPr/>
        </p:nvPicPr>
        <p:blipFill rotWithShape="1">
          <a:blip r:embed="rId4">
            <a:alphaModFix/>
          </a:blip>
          <a:srcRect b="0" l="0" r="0" t="0"/>
          <a:stretch/>
        </p:blipFill>
        <p:spPr>
          <a:xfrm>
            <a:off x="7436700" y="978225"/>
            <a:ext cx="1331625" cy="1331625"/>
          </a:xfrm>
          <a:prstGeom prst="rect">
            <a:avLst/>
          </a:prstGeom>
          <a:noFill/>
          <a:ln>
            <a:noFill/>
          </a:ln>
        </p:spPr>
      </p:pic>
      <p:pic>
        <p:nvPicPr>
          <p:cNvPr id="1713" name="Google Shape;1713;p46"/>
          <p:cNvPicPr preferRelativeResize="0"/>
          <p:nvPr/>
        </p:nvPicPr>
        <p:blipFill rotWithShape="1">
          <a:blip r:embed="rId5">
            <a:alphaModFix/>
          </a:blip>
          <a:srcRect b="0" l="0" r="0" t="0"/>
          <a:stretch/>
        </p:blipFill>
        <p:spPr>
          <a:xfrm>
            <a:off x="7549275" y="2616950"/>
            <a:ext cx="1219050" cy="1219050"/>
          </a:xfrm>
          <a:prstGeom prst="rect">
            <a:avLst/>
          </a:prstGeom>
          <a:noFill/>
          <a:ln>
            <a:noFill/>
          </a:ln>
        </p:spPr>
      </p:pic>
      <p:pic>
        <p:nvPicPr>
          <p:cNvPr id="1714" name="Google Shape;1714;p46"/>
          <p:cNvPicPr preferRelativeResize="0"/>
          <p:nvPr/>
        </p:nvPicPr>
        <p:blipFill rotWithShape="1">
          <a:blip r:embed="rId6">
            <a:alphaModFix/>
          </a:blip>
          <a:srcRect b="0" l="0" r="0" t="0"/>
          <a:stretch/>
        </p:blipFill>
        <p:spPr>
          <a:xfrm>
            <a:off x="4966150" y="2452575"/>
            <a:ext cx="1462450" cy="1462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8" name="Shape 1718"/>
        <p:cNvGrpSpPr/>
        <p:nvPr/>
      </p:nvGrpSpPr>
      <p:grpSpPr>
        <a:xfrm>
          <a:off x="0" y="0"/>
          <a:ext cx="0" cy="0"/>
          <a:chOff x="0" y="0"/>
          <a:chExt cx="0" cy="0"/>
        </a:xfrm>
      </p:grpSpPr>
      <p:sp>
        <p:nvSpPr>
          <p:cNvPr id="1719" name="Google Shape;1719;p47"/>
          <p:cNvSpPr txBox="1"/>
          <p:nvPr>
            <p:ph type="title"/>
          </p:nvPr>
        </p:nvSpPr>
        <p:spPr>
          <a:xfrm>
            <a:off x="834275" y="375925"/>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Algorithms</a:t>
            </a:r>
            <a:endParaRPr/>
          </a:p>
        </p:txBody>
      </p:sp>
      <p:sp>
        <p:nvSpPr>
          <p:cNvPr id="1720" name="Google Shape;1720;p47"/>
          <p:cNvSpPr txBox="1"/>
          <p:nvPr>
            <p:ph idx="1" type="subTitle"/>
          </p:nvPr>
        </p:nvSpPr>
        <p:spPr>
          <a:xfrm>
            <a:off x="720475" y="954200"/>
            <a:ext cx="3694800" cy="3142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b="1" lang="en" sz="1500">
                <a:latin typeface="Archivo"/>
                <a:ea typeface="Archivo"/>
                <a:cs typeface="Archivo"/>
                <a:sym typeface="Archivo"/>
              </a:rPr>
              <a:t>Reinforcement Learning</a:t>
            </a:r>
            <a:endParaRPr b="1" sz="1500">
              <a:latin typeface="Archivo"/>
              <a:ea typeface="Archivo"/>
              <a:cs typeface="Archivo"/>
              <a:sym typeface="Archivo"/>
            </a:endParaRPr>
          </a:p>
          <a:p>
            <a:pPr indent="0" lvl="0" marL="0" rtl="0" algn="l">
              <a:lnSpc>
                <a:spcPct val="100000"/>
              </a:lnSpc>
              <a:spcBef>
                <a:spcPts val="0"/>
              </a:spcBef>
              <a:spcAft>
                <a:spcPts val="0"/>
              </a:spcAft>
              <a:buSzPts val="2500"/>
              <a:buNone/>
            </a:pPr>
            <a:r>
              <a:rPr lang="en" sz="1500"/>
              <a:t>Reinforcement Learning (RL) is a machine learning paradigm where an agent learns by interacting with an environment and receiving rewards for actions. In adaptive learning, RL is used to dynamically adjust content difficulty based on student responses, maximizing engagement and learning efficiency over time.</a:t>
            </a:r>
            <a:endParaRPr sz="1500"/>
          </a:p>
          <a:p>
            <a:pPr indent="0" lvl="0" marL="0" rtl="0" algn="l">
              <a:lnSpc>
                <a:spcPct val="100000"/>
              </a:lnSpc>
              <a:spcBef>
                <a:spcPts val="0"/>
              </a:spcBef>
              <a:spcAft>
                <a:spcPts val="0"/>
              </a:spcAft>
              <a:buSzPts val="2500"/>
              <a:buNone/>
            </a:pPr>
            <a:r>
              <a:t/>
            </a:r>
            <a:endParaRPr sz="1500"/>
          </a:p>
        </p:txBody>
      </p:sp>
      <p:sp>
        <p:nvSpPr>
          <p:cNvPr id="1721" name="Google Shape;1721;p47"/>
          <p:cNvSpPr txBox="1"/>
          <p:nvPr>
            <p:ph idx="1" type="subTitle"/>
          </p:nvPr>
        </p:nvSpPr>
        <p:spPr>
          <a:xfrm>
            <a:off x="4688700" y="954200"/>
            <a:ext cx="3694800" cy="3336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b="1" lang="en" sz="1700">
                <a:latin typeface="Archivo"/>
                <a:ea typeface="Archivo"/>
                <a:cs typeface="Archivo"/>
                <a:sym typeface="Archivo"/>
              </a:rPr>
              <a:t>Word2Vec</a:t>
            </a:r>
            <a:endParaRPr b="1" sz="1700">
              <a:latin typeface="Archivo"/>
              <a:ea typeface="Archivo"/>
              <a:cs typeface="Archivo"/>
              <a:sym typeface="Archivo"/>
            </a:endParaRPr>
          </a:p>
          <a:p>
            <a:pPr indent="0" lvl="0" marL="0" rtl="0" algn="l">
              <a:lnSpc>
                <a:spcPct val="100000"/>
              </a:lnSpc>
              <a:spcBef>
                <a:spcPts val="0"/>
              </a:spcBef>
              <a:spcAft>
                <a:spcPts val="0"/>
              </a:spcAft>
              <a:buSzPts val="2500"/>
              <a:buNone/>
            </a:pPr>
            <a:r>
              <a:rPr lang="en" sz="1500"/>
              <a:t>Word2Vec is a deep learning-based model that transforms words into continuous vector representations, capturing semantic relationships between words. In content-based filtering, it is used to convert textual content (article text) into vectors, allowing us to measure similarity between content items. Similar vectors imply similar content, enabling personalized recommendations.</a:t>
            </a:r>
            <a:endParaRPr sz="1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5" name="Shape 1725"/>
        <p:cNvGrpSpPr/>
        <p:nvPr/>
      </p:nvGrpSpPr>
      <p:grpSpPr>
        <a:xfrm>
          <a:off x="0" y="0"/>
          <a:ext cx="0" cy="0"/>
          <a:chOff x="0" y="0"/>
          <a:chExt cx="0" cy="0"/>
        </a:xfrm>
      </p:grpSpPr>
      <p:sp>
        <p:nvSpPr>
          <p:cNvPr id="1726" name="Google Shape;1726;p48"/>
          <p:cNvSpPr txBox="1"/>
          <p:nvPr>
            <p:ph type="title"/>
          </p:nvPr>
        </p:nvSpPr>
        <p:spPr>
          <a:xfrm>
            <a:off x="834275" y="375925"/>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Architecture Diagram</a:t>
            </a:r>
            <a:endParaRPr/>
          </a:p>
        </p:txBody>
      </p:sp>
      <p:pic>
        <p:nvPicPr>
          <p:cNvPr id="1727" name="Google Shape;1727;p48"/>
          <p:cNvPicPr preferRelativeResize="0"/>
          <p:nvPr/>
        </p:nvPicPr>
        <p:blipFill rotWithShape="1">
          <a:blip r:embed="rId3">
            <a:alphaModFix/>
          </a:blip>
          <a:srcRect b="0" l="0" r="0" t="0"/>
          <a:stretch/>
        </p:blipFill>
        <p:spPr>
          <a:xfrm>
            <a:off x="2095725" y="910550"/>
            <a:ext cx="5744661" cy="40418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1" name="Shape 1731"/>
        <p:cNvGrpSpPr/>
        <p:nvPr/>
      </p:nvGrpSpPr>
      <p:grpSpPr>
        <a:xfrm>
          <a:off x="0" y="0"/>
          <a:ext cx="0" cy="0"/>
          <a:chOff x="0" y="0"/>
          <a:chExt cx="0" cy="0"/>
        </a:xfrm>
      </p:grpSpPr>
      <p:sp>
        <p:nvSpPr>
          <p:cNvPr id="1732" name="Google Shape;1732;p49"/>
          <p:cNvSpPr txBox="1"/>
          <p:nvPr>
            <p:ph type="title"/>
          </p:nvPr>
        </p:nvSpPr>
        <p:spPr>
          <a:xfrm>
            <a:off x="834275" y="375925"/>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Context Diagram</a:t>
            </a:r>
            <a:endParaRPr/>
          </a:p>
        </p:txBody>
      </p:sp>
      <p:pic>
        <p:nvPicPr>
          <p:cNvPr id="1733" name="Google Shape;1733;p49"/>
          <p:cNvPicPr preferRelativeResize="0"/>
          <p:nvPr/>
        </p:nvPicPr>
        <p:blipFill rotWithShape="1">
          <a:blip r:embed="rId3">
            <a:alphaModFix/>
          </a:blip>
          <a:srcRect b="0" l="0" r="0" t="0"/>
          <a:stretch/>
        </p:blipFill>
        <p:spPr>
          <a:xfrm>
            <a:off x="1022550" y="1074900"/>
            <a:ext cx="7343775" cy="3152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7" name="Shape 1737"/>
        <p:cNvGrpSpPr/>
        <p:nvPr/>
      </p:nvGrpSpPr>
      <p:grpSpPr>
        <a:xfrm>
          <a:off x="0" y="0"/>
          <a:ext cx="0" cy="0"/>
          <a:chOff x="0" y="0"/>
          <a:chExt cx="0" cy="0"/>
        </a:xfrm>
      </p:grpSpPr>
      <p:sp>
        <p:nvSpPr>
          <p:cNvPr id="1738" name="Google Shape;1738;p50"/>
          <p:cNvSpPr txBox="1"/>
          <p:nvPr>
            <p:ph type="title"/>
          </p:nvPr>
        </p:nvSpPr>
        <p:spPr>
          <a:xfrm>
            <a:off x="834275" y="375925"/>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ER Diagram</a:t>
            </a:r>
            <a:endParaRPr/>
          </a:p>
        </p:txBody>
      </p:sp>
      <p:pic>
        <p:nvPicPr>
          <p:cNvPr id="1739" name="Google Shape;1739;p50"/>
          <p:cNvPicPr preferRelativeResize="0"/>
          <p:nvPr/>
        </p:nvPicPr>
        <p:blipFill rotWithShape="1">
          <a:blip r:embed="rId3">
            <a:alphaModFix/>
          </a:blip>
          <a:srcRect b="0" l="0" r="0" t="0"/>
          <a:stretch/>
        </p:blipFill>
        <p:spPr>
          <a:xfrm>
            <a:off x="4408325" y="152400"/>
            <a:ext cx="3014738" cy="483870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33"/>
          <p:cNvSpPr txBox="1"/>
          <p:nvPr>
            <p:ph type="title"/>
          </p:nvPr>
        </p:nvSpPr>
        <p:spPr>
          <a:xfrm>
            <a:off x="720000" y="539400"/>
            <a:ext cx="7704000" cy="47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solidFill>
                  <a:schemeClr val="accent1"/>
                </a:solidFill>
              </a:rPr>
              <a:t>Agenda</a:t>
            </a:r>
            <a:endParaRPr sz="3200">
              <a:solidFill>
                <a:schemeClr val="accent1"/>
              </a:solidFill>
            </a:endParaRPr>
          </a:p>
        </p:txBody>
      </p:sp>
      <p:graphicFrame>
        <p:nvGraphicFramePr>
          <p:cNvPr id="1529" name="Google Shape;1529;p33"/>
          <p:cNvGraphicFramePr/>
          <p:nvPr/>
        </p:nvGraphicFramePr>
        <p:xfrm>
          <a:off x="884825" y="1205300"/>
          <a:ext cx="3000000" cy="3000000"/>
        </p:xfrm>
        <a:graphic>
          <a:graphicData uri="http://schemas.openxmlformats.org/drawingml/2006/table">
            <a:tbl>
              <a:tblPr>
                <a:noFill/>
                <a:tableStyleId>{8B0DFD6B-789C-49CB-99F0-676028723CB4}</a:tableStyleId>
              </a:tblPr>
              <a:tblGrid>
                <a:gridCol w="3130025"/>
              </a:tblGrid>
              <a:tr h="381000">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Team Member Roles and Responsibilities</a:t>
                      </a:r>
                      <a:endParaRPr b="1" sz="1000" u="none" cap="none" strike="noStrike">
                        <a:solidFill>
                          <a:schemeClr val="dk1"/>
                        </a:solidFill>
                      </a:endParaRPr>
                    </a:p>
                  </a:txBody>
                  <a:tcPr marT="19050" marB="19050" marR="91425" marL="9142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Improvements made from Professor Feedback</a:t>
                      </a:r>
                      <a:endParaRPr b="1" sz="1000" u="none" cap="none" strike="noStrike">
                        <a:solidFill>
                          <a:schemeClr val="dk1"/>
                        </a:solidFill>
                      </a:endParaRPr>
                    </a:p>
                  </a:txBody>
                  <a:tcPr marT="19050" marB="19050" marR="91425" marL="9142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Project Description</a:t>
                      </a:r>
                      <a:endParaRPr b="1" sz="1000" u="none" cap="none" strike="noStrike">
                        <a:solidFill>
                          <a:schemeClr val="dk1"/>
                        </a:solidFill>
                      </a:endParaRPr>
                    </a:p>
                  </a:txBody>
                  <a:tcPr marT="19050" marB="19050" marR="91425" marL="9142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Team Working Agreement</a:t>
                      </a:r>
                      <a:endParaRPr b="1" sz="1000" u="none" cap="none" strike="noStrike">
                        <a:solidFill>
                          <a:schemeClr val="dk1"/>
                        </a:solidFill>
                      </a:endParaRPr>
                    </a:p>
                  </a:txBody>
                  <a:tcPr marT="19050" marB="19050" marR="91425" marL="9142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Personas (at least 3)</a:t>
                      </a:r>
                      <a:endParaRPr b="1" sz="1000" u="none" cap="none" strike="noStrike">
                        <a:solidFill>
                          <a:schemeClr val="dk1"/>
                        </a:solidFill>
                      </a:endParaRPr>
                    </a:p>
                  </a:txBody>
                  <a:tcPr marT="19050" marB="19050" marR="91425" marL="9142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MVP (Minimum Viable Product)</a:t>
                      </a:r>
                      <a:endParaRPr b="1" sz="1000" u="none" cap="none" strike="noStrike">
                        <a:solidFill>
                          <a:schemeClr val="dk1"/>
                        </a:solidFill>
                      </a:endParaRPr>
                    </a:p>
                  </a:txBody>
                  <a:tcPr marT="19050" marB="19050" marR="91425" marL="9142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Technologies</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Algorithms</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graphicFrame>
        <p:nvGraphicFramePr>
          <p:cNvPr id="1530" name="Google Shape;1530;p33"/>
          <p:cNvGraphicFramePr/>
          <p:nvPr/>
        </p:nvGraphicFramePr>
        <p:xfrm>
          <a:off x="4759500" y="1205300"/>
          <a:ext cx="3000000" cy="3000000"/>
        </p:xfrm>
        <a:graphic>
          <a:graphicData uri="http://schemas.openxmlformats.org/drawingml/2006/table">
            <a:tbl>
              <a:tblPr>
                <a:noFill/>
                <a:tableStyleId>{8B0DFD6B-789C-49CB-99F0-676028723CB4}</a:tableStyleId>
              </a:tblPr>
              <a:tblGrid>
                <a:gridCol w="3130025"/>
              </a:tblGrid>
              <a:tr h="381000">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Diagrams</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Product Backlog</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Sprint 1 Backlog</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Metrics</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Retrospective</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Sprint 2 Plan</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Project Demo - Sprint 1</a:t>
                      </a:r>
                      <a:endParaRPr b="1" sz="1000" u="none" cap="none" strike="noStrike">
                        <a:solidFill>
                          <a:schemeClr val="dk1"/>
                        </a:solidFill>
                      </a:endParaRPr>
                    </a:p>
                  </a:txBody>
                  <a:tcPr marT="19050" marB="19050" marR="91425" marL="9142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GitHub Link</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Live Application Demo</a:t>
                      </a:r>
                      <a:endParaRPr b="1" sz="1000" u="none" cap="none" strike="noStrike">
                        <a:solidFill>
                          <a:schemeClr val="dk1"/>
                        </a:solidFill>
                      </a:endParaRPr>
                    </a:p>
                  </a:txBody>
                  <a:tcPr marT="19050" marB="19050" marR="91425" marL="9142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3" name="Shape 1743"/>
        <p:cNvGrpSpPr/>
        <p:nvPr/>
      </p:nvGrpSpPr>
      <p:grpSpPr>
        <a:xfrm>
          <a:off x="0" y="0"/>
          <a:ext cx="0" cy="0"/>
          <a:chOff x="0" y="0"/>
          <a:chExt cx="0" cy="0"/>
        </a:xfrm>
      </p:grpSpPr>
      <p:sp>
        <p:nvSpPr>
          <p:cNvPr id="1744" name="Google Shape;1744;p51"/>
          <p:cNvSpPr txBox="1"/>
          <p:nvPr>
            <p:ph type="title"/>
          </p:nvPr>
        </p:nvSpPr>
        <p:spPr>
          <a:xfrm>
            <a:off x="834275" y="375925"/>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Sequence Diagram</a:t>
            </a:r>
            <a:endParaRPr/>
          </a:p>
        </p:txBody>
      </p:sp>
      <p:pic>
        <p:nvPicPr>
          <p:cNvPr id="1745" name="Google Shape;1745;p51"/>
          <p:cNvPicPr preferRelativeResize="0"/>
          <p:nvPr/>
        </p:nvPicPr>
        <p:blipFill rotWithShape="1">
          <a:blip r:embed="rId3">
            <a:alphaModFix/>
          </a:blip>
          <a:srcRect b="0" l="0" r="0" t="0"/>
          <a:stretch/>
        </p:blipFill>
        <p:spPr>
          <a:xfrm>
            <a:off x="1805675" y="900875"/>
            <a:ext cx="6502559" cy="40418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9" name="Shape 1749"/>
        <p:cNvGrpSpPr/>
        <p:nvPr/>
      </p:nvGrpSpPr>
      <p:grpSpPr>
        <a:xfrm>
          <a:off x="0" y="0"/>
          <a:ext cx="0" cy="0"/>
          <a:chOff x="0" y="0"/>
          <a:chExt cx="0" cy="0"/>
        </a:xfrm>
      </p:grpSpPr>
      <p:sp>
        <p:nvSpPr>
          <p:cNvPr id="1750" name="Google Shape;1750;p52"/>
          <p:cNvSpPr txBox="1"/>
          <p:nvPr>
            <p:ph type="title"/>
          </p:nvPr>
        </p:nvSpPr>
        <p:spPr>
          <a:xfrm>
            <a:off x="834275" y="375925"/>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Class Diagram</a:t>
            </a:r>
            <a:endParaRPr/>
          </a:p>
        </p:txBody>
      </p:sp>
      <p:pic>
        <p:nvPicPr>
          <p:cNvPr id="1751" name="Google Shape;1751;p52"/>
          <p:cNvPicPr preferRelativeResize="0"/>
          <p:nvPr/>
        </p:nvPicPr>
        <p:blipFill rotWithShape="1">
          <a:blip r:embed="rId3">
            <a:alphaModFix/>
          </a:blip>
          <a:srcRect b="0" l="0" r="0" t="0"/>
          <a:stretch/>
        </p:blipFill>
        <p:spPr>
          <a:xfrm>
            <a:off x="5152775" y="152400"/>
            <a:ext cx="1679842" cy="483870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5" name="Shape 1755"/>
        <p:cNvGrpSpPr/>
        <p:nvPr/>
      </p:nvGrpSpPr>
      <p:grpSpPr>
        <a:xfrm>
          <a:off x="0" y="0"/>
          <a:ext cx="0" cy="0"/>
          <a:chOff x="0" y="0"/>
          <a:chExt cx="0" cy="0"/>
        </a:xfrm>
      </p:grpSpPr>
      <p:sp>
        <p:nvSpPr>
          <p:cNvPr id="1756" name="Google Shape;1756;p53"/>
          <p:cNvSpPr txBox="1"/>
          <p:nvPr>
            <p:ph type="title"/>
          </p:nvPr>
        </p:nvSpPr>
        <p:spPr>
          <a:xfrm>
            <a:off x="834275" y="375925"/>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State Diagram</a:t>
            </a:r>
            <a:endParaRPr/>
          </a:p>
        </p:txBody>
      </p:sp>
      <p:pic>
        <p:nvPicPr>
          <p:cNvPr id="1757" name="Google Shape;1757;p53"/>
          <p:cNvPicPr preferRelativeResize="0"/>
          <p:nvPr/>
        </p:nvPicPr>
        <p:blipFill rotWithShape="1">
          <a:blip r:embed="rId3">
            <a:alphaModFix/>
          </a:blip>
          <a:srcRect b="0" l="0" r="0" t="0"/>
          <a:stretch/>
        </p:blipFill>
        <p:spPr>
          <a:xfrm>
            <a:off x="4089275" y="674500"/>
            <a:ext cx="3838825" cy="404060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1" name="Shape 1761"/>
        <p:cNvGrpSpPr/>
        <p:nvPr/>
      </p:nvGrpSpPr>
      <p:grpSpPr>
        <a:xfrm>
          <a:off x="0" y="0"/>
          <a:ext cx="0" cy="0"/>
          <a:chOff x="0" y="0"/>
          <a:chExt cx="0" cy="0"/>
        </a:xfrm>
      </p:grpSpPr>
      <p:sp>
        <p:nvSpPr>
          <p:cNvPr id="1762" name="Google Shape;1762;p54"/>
          <p:cNvSpPr txBox="1"/>
          <p:nvPr>
            <p:ph type="title"/>
          </p:nvPr>
        </p:nvSpPr>
        <p:spPr>
          <a:xfrm>
            <a:off x="834275" y="375925"/>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Product Backlog</a:t>
            </a:r>
            <a:endParaRPr/>
          </a:p>
        </p:txBody>
      </p:sp>
      <p:graphicFrame>
        <p:nvGraphicFramePr>
          <p:cNvPr id="1763" name="Google Shape;1763;p54"/>
          <p:cNvGraphicFramePr/>
          <p:nvPr/>
        </p:nvGraphicFramePr>
        <p:xfrm>
          <a:off x="449750" y="863350"/>
          <a:ext cx="3000000" cy="3000000"/>
        </p:xfrm>
        <a:graphic>
          <a:graphicData uri="http://schemas.openxmlformats.org/drawingml/2006/table">
            <a:tbl>
              <a:tblPr>
                <a:noFill/>
                <a:tableStyleId>{8B0DFD6B-789C-49CB-99F0-676028723CB4}</a:tableStyleId>
              </a:tblPr>
              <a:tblGrid>
                <a:gridCol w="734975"/>
                <a:gridCol w="1238075"/>
                <a:gridCol w="1595775"/>
                <a:gridCol w="2076500"/>
                <a:gridCol w="2724850"/>
              </a:tblGrid>
              <a:tr h="381000">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a:t>
                      </a:r>
                      <a:endParaRPr b="1" sz="1000" u="none" cap="none" strike="noStrike">
                        <a:solidFill>
                          <a:schemeClr val="dk1"/>
                        </a:solidFill>
                      </a:endParaRPr>
                    </a:p>
                  </a:txBody>
                  <a:tcPr marT="91425" marB="91425" marR="91425" marL="91425"/>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Sprint</a:t>
                      </a:r>
                      <a:endParaRPr b="1" sz="1000" u="none" cap="none" strike="noStrike">
                        <a:solidFill>
                          <a:schemeClr val="dk1"/>
                        </a:solidFill>
                      </a:endParaRPr>
                    </a:p>
                  </a:txBody>
                  <a:tcPr marT="91425" marB="91425" marR="91425" marL="91425"/>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Feature</a:t>
                      </a:r>
                      <a:endParaRPr b="1" sz="1000" u="none" cap="none" strike="noStrike">
                        <a:solidFill>
                          <a:schemeClr val="dk1"/>
                        </a:solidFill>
                      </a:endParaRPr>
                    </a:p>
                  </a:txBody>
                  <a:tcPr marT="91425" marB="91425" marR="91425" marL="91425"/>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User Story/Technical Story</a:t>
                      </a:r>
                      <a:endParaRPr b="1" sz="1000" u="none" cap="none" strike="noStrike">
                        <a:solidFill>
                          <a:schemeClr val="dk1"/>
                        </a:solidFill>
                      </a:endParaRPr>
                    </a:p>
                  </a:txBody>
                  <a:tcPr marT="91425" marB="91425" marR="91425" marL="91425"/>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Acceptance Criteria</a:t>
                      </a:r>
                      <a:endParaRPr b="1" sz="10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dk1"/>
                          </a:solidFill>
                        </a:rPr>
                        <a:t>1</a:t>
                      </a:r>
                      <a:endParaRPr b="1"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rPr>
                        <a:t>Sprint 1</a:t>
                      </a:r>
                      <a:endParaRPr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dk1"/>
                          </a:solidFill>
                        </a:rPr>
                        <a:t>Subject Selection</a:t>
                      </a:r>
                      <a:endParaRPr b="1"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dk1"/>
                          </a:solidFill>
                        </a:rPr>
                        <a:t>User Story 1</a:t>
                      </a:r>
                      <a:r>
                        <a:rPr lang="en" sz="1000" u="none" cap="none" strike="noStrike">
                          <a:solidFill>
                            <a:schemeClr val="dk1"/>
                          </a:solidFill>
                        </a:rPr>
                        <a:t>: As a student, I want to select a subject so I can access relevant learning content.</a:t>
                      </a:r>
                      <a:endParaRPr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rPr>
                        <a:t>Users can select from multiple subjects (e.g., Math, Science, History).</a:t>
                      </a:r>
                      <a:endParaRPr sz="1000" u="none" cap="none" strike="noStrike">
                        <a:solidFill>
                          <a:schemeClr val="dk1"/>
                        </a:solidFill>
                      </a:endParaRPr>
                    </a:p>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rPr>
                        <a:t>Selected subjects load relevant articles.</a:t>
                      </a:r>
                      <a:endParaRPr sz="10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dk1"/>
                          </a:solidFill>
                        </a:rPr>
                        <a:t>2</a:t>
                      </a:r>
                      <a:endParaRPr b="1"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rPr>
                        <a:t>Sprint 1</a:t>
                      </a:r>
                      <a:endParaRPr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dk1"/>
                          </a:solidFill>
                        </a:rPr>
                        <a:t>Article Reading</a:t>
                      </a:r>
                      <a:endParaRPr b="1"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dk1"/>
                          </a:solidFill>
                        </a:rPr>
                        <a:t>User Story 2</a:t>
                      </a:r>
                      <a:r>
                        <a:rPr lang="en" sz="1000" u="none" cap="none" strike="noStrike">
                          <a:solidFill>
                            <a:schemeClr val="dk1"/>
                          </a:solidFill>
                        </a:rPr>
                        <a:t>: As a student, I want to browse and read articles related to the subject I selected.</a:t>
                      </a:r>
                      <a:endParaRPr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rPr>
                        <a:t>Articles display in a clean, mobile-friendly interface.</a:t>
                      </a:r>
                      <a:endParaRPr sz="1000" u="none" cap="none" strike="noStrike">
                        <a:solidFill>
                          <a:schemeClr val="dk1"/>
                        </a:solidFill>
                      </a:endParaRPr>
                    </a:p>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rPr>
                        <a:t>Users can scroll and navigate within articles seamlessly.</a:t>
                      </a:r>
                      <a:endParaRPr sz="10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dk1"/>
                          </a:solidFill>
                        </a:rPr>
                        <a:t>3</a:t>
                      </a:r>
                      <a:endParaRPr b="1"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rPr>
                        <a:t>Sprint 1</a:t>
                      </a:r>
                      <a:endParaRPr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dk1"/>
                          </a:solidFill>
                        </a:rPr>
                        <a:t>Mark Articles for Later</a:t>
                      </a:r>
                      <a:endParaRPr b="1"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dk1"/>
                          </a:solidFill>
                        </a:rPr>
                        <a:t>User Story 3</a:t>
                      </a:r>
                      <a:r>
                        <a:rPr lang="en" sz="1000" u="none" cap="none" strike="noStrike">
                          <a:solidFill>
                            <a:schemeClr val="dk1"/>
                          </a:solidFill>
                        </a:rPr>
                        <a:t>: As a student, I want to mark articles as "difficult" or "important" for later review.</a:t>
                      </a:r>
                      <a:endParaRPr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rPr>
                        <a:t>Users can mark articles as "difficult" or "important".</a:t>
                      </a:r>
                      <a:endParaRPr sz="1000" u="none" cap="none" strike="noStrike">
                        <a:solidFill>
                          <a:schemeClr val="dk1"/>
                        </a:solidFill>
                      </a:endParaRPr>
                    </a:p>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rPr>
                        <a:t>Marked articles appear in a "Review Later" section.</a:t>
                      </a:r>
                      <a:endParaRPr sz="10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dk1"/>
                          </a:solidFill>
                        </a:rPr>
                        <a:t>4</a:t>
                      </a:r>
                      <a:endParaRPr b="1"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rPr>
                        <a:t>Sprint 1</a:t>
                      </a:r>
                      <a:endParaRPr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dk1"/>
                          </a:solidFill>
                        </a:rPr>
                        <a:t>Article Search</a:t>
                      </a:r>
                      <a:endParaRPr b="1"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dk1"/>
                          </a:solidFill>
                        </a:rPr>
                        <a:t>User Story 4</a:t>
                      </a:r>
                      <a:r>
                        <a:rPr lang="en" sz="1000" u="none" cap="none" strike="noStrike">
                          <a:solidFill>
                            <a:schemeClr val="dk1"/>
                          </a:solidFill>
                        </a:rPr>
                        <a:t>: As a student, I want to search for specific articles within a subject.</a:t>
                      </a:r>
                      <a:endParaRPr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rPr>
                        <a:t>Users can search for articles by keywords within a subject.</a:t>
                      </a:r>
                      <a:endParaRPr sz="1000" u="none" cap="none" strike="noStrike">
                        <a:solidFill>
                          <a:schemeClr val="dk1"/>
                        </a:solidFill>
                      </a:endParaRPr>
                    </a:p>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rPr>
                        <a:t>Search results are displayed based on relevance.</a:t>
                      </a:r>
                      <a:endParaRPr sz="10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dk1"/>
                          </a:solidFill>
                        </a:rPr>
                        <a:t>5</a:t>
                      </a:r>
                      <a:endParaRPr b="1"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rPr>
                        <a:t>Sprint 1</a:t>
                      </a:r>
                      <a:endParaRPr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dk1"/>
                          </a:solidFill>
                        </a:rPr>
                        <a:t>Article Navigation</a:t>
                      </a:r>
                      <a:endParaRPr b="1"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dk1"/>
                          </a:solidFill>
                        </a:rPr>
                        <a:t>User Story 5</a:t>
                      </a:r>
                      <a:r>
                        <a:rPr lang="en" sz="1000" u="none" cap="none" strike="noStrike">
                          <a:solidFill>
                            <a:schemeClr val="dk1"/>
                          </a:solidFill>
                        </a:rPr>
                        <a:t>: As a student, I want to navigate between articles within the same subject.</a:t>
                      </a:r>
                      <a:endParaRPr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rPr>
                        <a:t>Users can use "next" and "previous" buttons or a navigation bar to move between articles.</a:t>
                      </a:r>
                      <a:endParaRPr sz="1000" u="none" cap="none" strike="noStrike">
                        <a:solidFill>
                          <a:schemeClr val="dk1"/>
                        </a:solidFill>
                      </a:endParaRPr>
                    </a:p>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rPr>
                        <a:t>Ensure smooth transitions.</a:t>
                      </a:r>
                      <a:endParaRPr sz="1000" u="none" cap="none" strike="noStrike">
                        <a:solidFill>
                          <a:schemeClr val="dk1"/>
                        </a:solidFill>
                      </a:endParaRPr>
                    </a:p>
                  </a:txBody>
                  <a:tcPr marT="91425" marB="91425" marR="91425" marL="91425"/>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7" name="Shape 1767"/>
        <p:cNvGrpSpPr/>
        <p:nvPr/>
      </p:nvGrpSpPr>
      <p:grpSpPr>
        <a:xfrm>
          <a:off x="0" y="0"/>
          <a:ext cx="0" cy="0"/>
          <a:chOff x="0" y="0"/>
          <a:chExt cx="0" cy="0"/>
        </a:xfrm>
      </p:grpSpPr>
      <p:sp>
        <p:nvSpPr>
          <p:cNvPr id="1768" name="Google Shape;1768;p55"/>
          <p:cNvSpPr txBox="1"/>
          <p:nvPr>
            <p:ph type="title"/>
          </p:nvPr>
        </p:nvSpPr>
        <p:spPr>
          <a:xfrm>
            <a:off x="834275" y="375925"/>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Product Backlog</a:t>
            </a:r>
            <a:endParaRPr/>
          </a:p>
        </p:txBody>
      </p:sp>
      <p:graphicFrame>
        <p:nvGraphicFramePr>
          <p:cNvPr id="1769" name="Google Shape;1769;p55"/>
          <p:cNvGraphicFramePr/>
          <p:nvPr/>
        </p:nvGraphicFramePr>
        <p:xfrm>
          <a:off x="449750" y="863350"/>
          <a:ext cx="3000000" cy="3000000"/>
        </p:xfrm>
        <a:graphic>
          <a:graphicData uri="http://schemas.openxmlformats.org/drawingml/2006/table">
            <a:tbl>
              <a:tblPr>
                <a:noFill/>
                <a:tableStyleId>{8B0DFD6B-789C-49CB-99F0-676028723CB4}</a:tableStyleId>
              </a:tblPr>
              <a:tblGrid>
                <a:gridCol w="734975"/>
                <a:gridCol w="1238075"/>
                <a:gridCol w="1595775"/>
                <a:gridCol w="2076500"/>
                <a:gridCol w="2724850"/>
              </a:tblGrid>
              <a:tr h="381000">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Sprint</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Feature</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User Story/Technical Story</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Acceptance Criteria</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6</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1</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Basic UI for Articles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Technical Story 1: Set up basic UI/UX for browsing and reading articles.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Clean, intuitive design for subject selection and article reading.</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Ensure mobile responsiveness.</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7</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1</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Content Management System</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Technical Story 2: Implement content management system for loading articles by subject.</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Articles are stored and categorized by subject.</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Efficient retrieval of content from a backend system.</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8</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1</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Mark and Save Articles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Technical Story 3: Add functionality for marking and saving articles for later review.</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Users can save marked articles to a "Review Later" list.</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Data is persisted across sessions.</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9</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1</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Search Functionality</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Technical Story 4: Implement article search functionality.</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Enable a search feature within each subject.</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Search results are displayed quickly and accurately.</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dk1"/>
                          </a:solidFill>
                        </a:rPr>
                        <a:t>10</a:t>
                      </a:r>
                      <a:endParaRPr b="1" sz="1000" u="none" cap="none" strike="noStrike">
                        <a:solidFill>
                          <a:schemeClr val="dk1"/>
                        </a:solidFill>
                      </a:endParaRPr>
                    </a:p>
                  </a:txBody>
                  <a:tcPr marT="91425" marB="91425" marR="91425" marL="91425">
                    <a:lnT cap="flat" cmpd="sng" w="9525">
                      <a:solidFill>
                        <a:srgbClr val="CCCCCC"/>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rPr>
                        <a:t>Sprint 2</a:t>
                      </a:r>
                      <a:endParaRPr sz="1000" u="none" cap="none" strike="noStrike">
                        <a:solidFill>
                          <a:schemeClr val="dk1"/>
                        </a:solidFill>
                      </a:endParaRPr>
                    </a:p>
                  </a:txBody>
                  <a:tcPr marT="91425" marB="91425" marR="91425" marL="91425">
                    <a:lnT cap="flat" cmpd="sng" w="9525">
                      <a:solidFill>
                        <a:srgbClr val="CCCCCC"/>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dk1"/>
                          </a:solidFill>
                        </a:rPr>
                        <a:t>Personalized Recommendations</a:t>
                      </a:r>
                      <a:endParaRPr b="1" sz="1000" u="none" cap="none" strike="noStrike">
                        <a:solidFill>
                          <a:schemeClr val="dk1"/>
                        </a:solidFill>
                      </a:endParaRPr>
                    </a:p>
                  </a:txBody>
                  <a:tcPr marT="91425" marB="91425" marR="91425" marL="91425">
                    <a:lnT cap="flat" cmpd="sng" w="9525">
                      <a:solidFill>
                        <a:srgbClr val="CCCCCC"/>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dk1"/>
                          </a:solidFill>
                        </a:rPr>
                        <a:t>User Story 6: As a student, I want personalized content recommendations based on my performance so I can improve weak areas.</a:t>
                      </a:r>
                      <a:endParaRPr sz="1000" u="none" cap="none" strike="noStrike">
                        <a:solidFill>
                          <a:schemeClr val="dk1"/>
                        </a:solidFill>
                      </a:endParaRPr>
                    </a:p>
                  </a:txBody>
                  <a:tcPr marT="91425" marB="91425" marR="91425" marL="91425">
                    <a:lnT cap="flat" cmpd="sng" w="9525">
                      <a:solidFill>
                        <a:srgbClr val="CCCCCC"/>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rPr>
                        <a:t>The system provides content recommendations based on quiz performance and article difficulty.</a:t>
                      </a:r>
                      <a:endParaRPr sz="1000" u="none" cap="none" strike="noStrike">
                        <a:solidFill>
                          <a:schemeClr val="dk1"/>
                        </a:solidFill>
                      </a:endParaRPr>
                    </a:p>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rPr>
                        <a:t>Users are directed to articles covering weak areas.</a:t>
                      </a:r>
                      <a:endParaRPr sz="1000" u="none" cap="none" strike="noStrike">
                        <a:solidFill>
                          <a:schemeClr val="dk1"/>
                        </a:solidFill>
                      </a:endParaRPr>
                    </a:p>
                  </a:txBody>
                  <a:tcPr marT="91425" marB="91425" marR="91425" marL="91425">
                    <a:lnT cap="flat" cmpd="sng" w="9525">
                      <a:solidFill>
                        <a:srgbClr val="CCCCCC"/>
                      </a:solidFill>
                      <a:prstDash val="solid"/>
                      <a:round/>
                      <a:headEnd len="sm" w="sm" type="none"/>
                      <a:tailEnd len="sm" w="sm" type="none"/>
                    </a:lnT>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3" name="Shape 1773"/>
        <p:cNvGrpSpPr/>
        <p:nvPr/>
      </p:nvGrpSpPr>
      <p:grpSpPr>
        <a:xfrm>
          <a:off x="0" y="0"/>
          <a:ext cx="0" cy="0"/>
          <a:chOff x="0" y="0"/>
          <a:chExt cx="0" cy="0"/>
        </a:xfrm>
      </p:grpSpPr>
      <p:sp>
        <p:nvSpPr>
          <p:cNvPr id="1774" name="Google Shape;1774;p56"/>
          <p:cNvSpPr txBox="1"/>
          <p:nvPr>
            <p:ph type="title"/>
          </p:nvPr>
        </p:nvSpPr>
        <p:spPr>
          <a:xfrm>
            <a:off x="834275" y="375925"/>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Product Backlog</a:t>
            </a:r>
            <a:endParaRPr/>
          </a:p>
        </p:txBody>
      </p:sp>
      <p:graphicFrame>
        <p:nvGraphicFramePr>
          <p:cNvPr id="1775" name="Google Shape;1775;p56"/>
          <p:cNvGraphicFramePr/>
          <p:nvPr/>
        </p:nvGraphicFramePr>
        <p:xfrm>
          <a:off x="449750" y="863350"/>
          <a:ext cx="3000000" cy="3000000"/>
        </p:xfrm>
        <a:graphic>
          <a:graphicData uri="http://schemas.openxmlformats.org/drawingml/2006/table">
            <a:tbl>
              <a:tblPr>
                <a:noFill/>
                <a:tableStyleId>{8B0DFD6B-789C-49CB-99F0-676028723CB4}</a:tableStyleId>
              </a:tblPr>
              <a:tblGrid>
                <a:gridCol w="734975"/>
                <a:gridCol w="1238075"/>
                <a:gridCol w="1595775"/>
                <a:gridCol w="2076500"/>
                <a:gridCol w="2724850"/>
              </a:tblGrid>
              <a:tr h="381000">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Sprint</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Feature</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User Story/Technical Story</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Acceptance Criteria</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11</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2</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Spaced Repetition</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 Story 7: As a student, I want the app to implement spaced repetition to reinforce key concepts over time.</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The app identifies and schedules spaced repetition for topics users struggle with.</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Users are prompted to revisit articles or take quizzes at optimal intervals.</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12</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2</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Performance Dashboard</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 Story 8: As a student, I want to track my progress in a performance dashboard.</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The dashboard shows quiz scores, articles read, and time spent on each subject.</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Users can see areas of strength and weakness visually.</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13</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2</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Targeted Feedback on Quizzes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 Story 9: As a student, I want to receive targeted feedback after quizzes so I can understand my mistakes.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Detailed feedback is provided for each quiz question.</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Feedback explains why certain answers are correct/incorrect.</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14</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2</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Dynamic Content Adjustment</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 Story 10: As a student, I want the app to dynamically adjust content difficulty based on my performance.</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The difficulty of content increases if the user performs well.</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If a student struggles, simpler articles or review content is recommended.</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15</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2</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Basic Machine Learning for Recommendations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Technical Story 5: Implement a basic machine learning model for personalized content recommendations.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The model analyzes quiz performance and article difficulty to recommend personalized learning paths.</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Adjustments are made based on user progress.</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9" name="Shape 1779"/>
        <p:cNvGrpSpPr/>
        <p:nvPr/>
      </p:nvGrpSpPr>
      <p:grpSpPr>
        <a:xfrm>
          <a:off x="0" y="0"/>
          <a:ext cx="0" cy="0"/>
          <a:chOff x="0" y="0"/>
          <a:chExt cx="0" cy="0"/>
        </a:xfrm>
      </p:grpSpPr>
      <p:sp>
        <p:nvSpPr>
          <p:cNvPr id="1780" name="Google Shape;1780;p57"/>
          <p:cNvSpPr txBox="1"/>
          <p:nvPr>
            <p:ph type="title"/>
          </p:nvPr>
        </p:nvSpPr>
        <p:spPr>
          <a:xfrm>
            <a:off x="834275" y="375925"/>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Product Backlog</a:t>
            </a:r>
            <a:endParaRPr/>
          </a:p>
        </p:txBody>
      </p:sp>
      <p:graphicFrame>
        <p:nvGraphicFramePr>
          <p:cNvPr id="1781" name="Google Shape;1781;p57"/>
          <p:cNvGraphicFramePr/>
          <p:nvPr/>
        </p:nvGraphicFramePr>
        <p:xfrm>
          <a:off x="449750" y="863350"/>
          <a:ext cx="3000000" cy="3000000"/>
        </p:xfrm>
        <a:graphic>
          <a:graphicData uri="http://schemas.openxmlformats.org/drawingml/2006/table">
            <a:tbl>
              <a:tblPr>
                <a:noFill/>
                <a:tableStyleId>{8B0DFD6B-789C-49CB-99F0-676028723CB4}</a:tableStyleId>
              </a:tblPr>
              <a:tblGrid>
                <a:gridCol w="734975"/>
                <a:gridCol w="1238075"/>
                <a:gridCol w="1595775"/>
                <a:gridCol w="2076500"/>
                <a:gridCol w="2724850"/>
              </a:tblGrid>
              <a:tr h="381000">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Sprint</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Feature</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User Story/Technical Story</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Acceptance Criteria</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16</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2</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Spaced Repetition Algorithm</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Technical Story 6: Integrate spaced repetition algorithm to reinforce key concepts.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 spaced repetition techniques to schedule when users should revisit difficult topics.</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Ensure the system prompts users at the right time for maximum retention.</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17</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2</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Performance Dashboard Development</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Technical Story 7: Build a performance dashboard to visualize progress.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The dashboard shows quiz results, time spent, and subject mastery.</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Visual charts display performance trends.</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18</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2</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Quiz Feedback Mechanism</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Technical Story 8: Provide detailed quiz feedback for user learning.</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Implement feedback mechanisms to explain quiz results.</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Feedback is both constructive and designed to reinforce learning.</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19</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3</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 Accounts &amp; Syncing</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 Story 11: As a student, I want to create an account and log in so I can save my progress and preferences across devices.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Users can create accounts with email/password.</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 progress, preferences, and recommendations are saved and synced across devices.</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20</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3</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Adaptive Study Paths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 Story 12: As a student, I want my study path to adapt based on my long-term learning trends and preferences.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The app uses ML to analyze long-term trends and dynamically adjust learning paths.</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Preferences are stored, and content is adapted based on user learning styles.</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5" name="Shape 1785"/>
        <p:cNvGrpSpPr/>
        <p:nvPr/>
      </p:nvGrpSpPr>
      <p:grpSpPr>
        <a:xfrm>
          <a:off x="0" y="0"/>
          <a:ext cx="0" cy="0"/>
          <a:chOff x="0" y="0"/>
          <a:chExt cx="0" cy="0"/>
        </a:xfrm>
      </p:grpSpPr>
      <p:sp>
        <p:nvSpPr>
          <p:cNvPr id="1786" name="Google Shape;1786;p58"/>
          <p:cNvSpPr txBox="1"/>
          <p:nvPr>
            <p:ph type="title"/>
          </p:nvPr>
        </p:nvSpPr>
        <p:spPr>
          <a:xfrm>
            <a:off x="824600" y="143900"/>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Product Backlog</a:t>
            </a:r>
            <a:endParaRPr/>
          </a:p>
        </p:txBody>
      </p:sp>
      <p:graphicFrame>
        <p:nvGraphicFramePr>
          <p:cNvPr id="1787" name="Google Shape;1787;p58"/>
          <p:cNvGraphicFramePr/>
          <p:nvPr/>
        </p:nvGraphicFramePr>
        <p:xfrm>
          <a:off x="449750" y="564800"/>
          <a:ext cx="3000000" cy="3000000"/>
        </p:xfrm>
        <a:graphic>
          <a:graphicData uri="http://schemas.openxmlformats.org/drawingml/2006/table">
            <a:tbl>
              <a:tblPr>
                <a:noFill/>
                <a:tableStyleId>{8B0DFD6B-789C-49CB-99F0-676028723CB4}</a:tableStyleId>
              </a:tblPr>
              <a:tblGrid>
                <a:gridCol w="734975"/>
                <a:gridCol w="986700"/>
                <a:gridCol w="1392750"/>
                <a:gridCol w="2530900"/>
                <a:gridCol w="2724850"/>
              </a:tblGrid>
              <a:tr h="381000">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Sprint</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Feature</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User Story/Technical Story</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Acceptance Criteria</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21</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3</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Reminders for Spaced Repetition &amp; Recommendations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 Story 13: As a student, I want to receive reminders for spaced repetition and personalized study recommendations.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Notifications prompt users for spaced repetition and recommended articles. Reminders are personalized based on past performance and study schedules.</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22</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3</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Learning History</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 Story 14: As a student, I want to view my learning history so I can review previously studied articles and performance.</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Users can access their study history, including completed articles and quizzes.</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History includes quiz scores, article read dates, and time spent.</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23</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3</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Adaptive Feedback Based on Trends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 Story 15: As a student, I want to receive adaptive feedback based on my performance trends over time so I can improve continuously.</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The app provides adaptive feedback based on overall performance and trends.</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Feedback is more tailored as the system learns from the user’s progress and actions.</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24</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3</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 Authentication</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Technical Story 9: Implement user authentication and profile management.</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Secure user authentication system with account creation, login, and password recovery.</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Ensure user progress and data are stored across sessions.</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25</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3</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Refined ML for Long-Term Learning</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Technical Story 10: Refine the machine learning model for adaptive feedback based on long-term learning trends.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The ML model adapts based on user learning patterns and feedback.</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Ensure the model evolves based on long-term trends and personalized learning data.</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1" name="Shape 1791"/>
        <p:cNvGrpSpPr/>
        <p:nvPr/>
      </p:nvGrpSpPr>
      <p:grpSpPr>
        <a:xfrm>
          <a:off x="0" y="0"/>
          <a:ext cx="0" cy="0"/>
          <a:chOff x="0" y="0"/>
          <a:chExt cx="0" cy="0"/>
        </a:xfrm>
      </p:grpSpPr>
      <p:sp>
        <p:nvSpPr>
          <p:cNvPr id="1792" name="Google Shape;1792;p59"/>
          <p:cNvSpPr txBox="1"/>
          <p:nvPr>
            <p:ph type="title"/>
          </p:nvPr>
        </p:nvSpPr>
        <p:spPr>
          <a:xfrm>
            <a:off x="824600" y="143900"/>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Product Backlog</a:t>
            </a:r>
            <a:endParaRPr/>
          </a:p>
        </p:txBody>
      </p:sp>
      <p:graphicFrame>
        <p:nvGraphicFramePr>
          <p:cNvPr id="1793" name="Google Shape;1793;p59"/>
          <p:cNvGraphicFramePr/>
          <p:nvPr/>
        </p:nvGraphicFramePr>
        <p:xfrm>
          <a:off x="449750" y="854850"/>
          <a:ext cx="3000000" cy="3000000"/>
        </p:xfrm>
        <a:graphic>
          <a:graphicData uri="http://schemas.openxmlformats.org/drawingml/2006/table">
            <a:tbl>
              <a:tblPr>
                <a:noFill/>
                <a:tableStyleId>{8B0DFD6B-789C-49CB-99F0-676028723CB4}</a:tableStyleId>
              </a:tblPr>
              <a:tblGrid>
                <a:gridCol w="734975"/>
                <a:gridCol w="986700"/>
                <a:gridCol w="1392750"/>
                <a:gridCol w="2530900"/>
                <a:gridCol w="2724850"/>
              </a:tblGrid>
              <a:tr h="381000">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Sprint</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Feature</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User Story/Technical Story</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Acceptance Criteria</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26</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3</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Reminders &amp; Notifications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Technical Story 11: Implement reminders and notifications for spaced repetition and content recommendations.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Notifications are sent based on spaced repetition schedules and content recommendations.</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Ensure reminders are relevant and personalized to user learning paths.</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27</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3</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Final UI/UX Improvements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Technical Story 12: Finalize UI/UX improvements for a polished, engaging user experience.</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Refine the user interface for a smooth, intuitive experience.</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Ensure the app is fully responsive and accessible on different devices.</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7" name="Shape 1797"/>
        <p:cNvGrpSpPr/>
        <p:nvPr/>
      </p:nvGrpSpPr>
      <p:grpSpPr>
        <a:xfrm>
          <a:off x="0" y="0"/>
          <a:ext cx="0" cy="0"/>
          <a:chOff x="0" y="0"/>
          <a:chExt cx="0" cy="0"/>
        </a:xfrm>
      </p:grpSpPr>
      <p:sp>
        <p:nvSpPr>
          <p:cNvPr id="1798" name="Google Shape;1798;p60"/>
          <p:cNvSpPr txBox="1"/>
          <p:nvPr>
            <p:ph type="title"/>
          </p:nvPr>
        </p:nvSpPr>
        <p:spPr>
          <a:xfrm>
            <a:off x="824600" y="143900"/>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Sprint 1</a:t>
            </a:r>
            <a:endParaRPr/>
          </a:p>
        </p:txBody>
      </p:sp>
      <p:graphicFrame>
        <p:nvGraphicFramePr>
          <p:cNvPr id="1799" name="Google Shape;1799;p60"/>
          <p:cNvGraphicFramePr/>
          <p:nvPr/>
        </p:nvGraphicFramePr>
        <p:xfrm>
          <a:off x="459450" y="763025"/>
          <a:ext cx="3000000" cy="3000000"/>
        </p:xfrm>
        <a:graphic>
          <a:graphicData uri="http://schemas.openxmlformats.org/drawingml/2006/table">
            <a:tbl>
              <a:tblPr>
                <a:noFill/>
                <a:tableStyleId>{8B0DFD6B-789C-49CB-99F0-676028723CB4}</a:tableStyleId>
              </a:tblPr>
              <a:tblGrid>
                <a:gridCol w="944450"/>
                <a:gridCol w="2626675"/>
                <a:gridCol w="1476200"/>
                <a:gridCol w="3177775"/>
              </a:tblGrid>
              <a:tr h="468125">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a:t>
                      </a:r>
                      <a:endParaRPr b="1"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Story/Task (User Story or Technical Story)</a:t>
                      </a:r>
                      <a:endParaRPr b="1"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Story Points</a:t>
                      </a:r>
                      <a:endParaRPr b="1"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t/>
                      </a:r>
                      <a:endParaRPr b="1"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64725">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1</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 Story 1: As a student, I want to select a subject so I can access relevant learning content.</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3 Points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Users can select from multiple subjects (e.g., Math, Science, History).</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Selected subjects load relevant articles.</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64725">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2</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 Story 2: As a student, I want to browse and read articles related to the subject I selected.</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5 Points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Articles display in a clean, mobile-friendly interface.</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Users can scroll and navigate within articles seamlessly.</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64725">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3</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 Story 3: As a student, I want to mark articles as "difficult" or "important" for later review.</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3 Points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Users can mark articles as "difficult" or "important".</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Marked articles appear in a "Review Later" section.</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64725">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4</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 Story 4: As a student, I want to search for specific articles within a subject.</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8 Points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Users can search for articles by keywords within a subject.</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Search results are displayed based on relevance.</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64725">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5</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 Story 5: As a student, I want to navigate between articles within the same subject.</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2 Points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Users can use "next" and "previous" buttons or a navigation bar to move between articles.</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Ensure smooth transitions.</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1800" name="Google Shape;1800;p60"/>
          <p:cNvSpPr txBox="1"/>
          <p:nvPr/>
        </p:nvSpPr>
        <p:spPr>
          <a:xfrm>
            <a:off x="5506775" y="690500"/>
            <a:ext cx="1856400" cy="29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Archivo"/>
                <a:ea typeface="Archivo"/>
                <a:cs typeface="Archivo"/>
                <a:sym typeface="Archivo"/>
              </a:rPr>
              <a:t>Acceptance Criteria</a:t>
            </a:r>
            <a:endParaRPr b="1" i="0" sz="1000" u="none" cap="none" strike="noStrike">
              <a:solidFill>
                <a:schemeClr val="dk1"/>
              </a:solidFill>
              <a:latin typeface="Archivo"/>
              <a:ea typeface="Archivo"/>
              <a:cs typeface="Archivo"/>
              <a:sym typeface="Archiv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4" name="Shape 1534"/>
        <p:cNvGrpSpPr/>
        <p:nvPr/>
      </p:nvGrpSpPr>
      <p:grpSpPr>
        <a:xfrm>
          <a:off x="0" y="0"/>
          <a:ext cx="0" cy="0"/>
          <a:chOff x="0" y="0"/>
          <a:chExt cx="0" cy="0"/>
        </a:xfrm>
      </p:grpSpPr>
      <p:sp>
        <p:nvSpPr>
          <p:cNvPr id="1535" name="Google Shape;1535;p34"/>
          <p:cNvSpPr txBox="1"/>
          <p:nvPr>
            <p:ph type="title"/>
          </p:nvPr>
        </p:nvSpPr>
        <p:spPr>
          <a:xfrm>
            <a:off x="720000" y="166275"/>
            <a:ext cx="7704000" cy="47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solidFill>
                  <a:schemeClr val="accent1"/>
                </a:solidFill>
              </a:rPr>
              <a:t>Team Members</a:t>
            </a:r>
            <a:endParaRPr>
              <a:solidFill>
                <a:schemeClr val="accent1"/>
              </a:solidFill>
            </a:endParaRPr>
          </a:p>
        </p:txBody>
      </p:sp>
      <p:sp>
        <p:nvSpPr>
          <p:cNvPr id="1536" name="Google Shape;1536;p34"/>
          <p:cNvSpPr txBox="1"/>
          <p:nvPr>
            <p:ph idx="2" type="title"/>
          </p:nvPr>
        </p:nvSpPr>
        <p:spPr>
          <a:xfrm>
            <a:off x="3599548" y="3282513"/>
            <a:ext cx="19449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Snehalatha Boothpur</a:t>
            </a:r>
            <a:endParaRPr/>
          </a:p>
        </p:txBody>
      </p:sp>
      <p:sp>
        <p:nvSpPr>
          <p:cNvPr id="1537" name="Google Shape;1537;p34"/>
          <p:cNvSpPr txBox="1"/>
          <p:nvPr>
            <p:ph idx="1" type="subTitle"/>
          </p:nvPr>
        </p:nvSpPr>
        <p:spPr>
          <a:xfrm>
            <a:off x="3599552" y="3839880"/>
            <a:ext cx="1944900" cy="44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Designer / Developer</a:t>
            </a:r>
            <a:endParaRPr/>
          </a:p>
        </p:txBody>
      </p:sp>
      <p:sp>
        <p:nvSpPr>
          <p:cNvPr id="1538" name="Google Shape;1538;p34"/>
          <p:cNvSpPr txBox="1"/>
          <p:nvPr>
            <p:ph idx="3" type="title"/>
          </p:nvPr>
        </p:nvSpPr>
        <p:spPr>
          <a:xfrm>
            <a:off x="720000" y="2820925"/>
            <a:ext cx="19449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Anuhya Marapalli</a:t>
            </a:r>
            <a:endParaRPr/>
          </a:p>
        </p:txBody>
      </p:sp>
      <p:sp>
        <p:nvSpPr>
          <p:cNvPr id="1539" name="Google Shape;1539;p34"/>
          <p:cNvSpPr txBox="1"/>
          <p:nvPr>
            <p:ph idx="4" type="subTitle"/>
          </p:nvPr>
        </p:nvSpPr>
        <p:spPr>
          <a:xfrm>
            <a:off x="713100" y="3458400"/>
            <a:ext cx="1944900" cy="44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Scrum Master / Developer</a:t>
            </a:r>
            <a:endParaRPr/>
          </a:p>
        </p:txBody>
      </p:sp>
      <p:sp>
        <p:nvSpPr>
          <p:cNvPr id="1540" name="Google Shape;1540;p34"/>
          <p:cNvSpPr txBox="1"/>
          <p:nvPr>
            <p:ph idx="5" type="title"/>
          </p:nvPr>
        </p:nvSpPr>
        <p:spPr>
          <a:xfrm>
            <a:off x="6304200" y="2973325"/>
            <a:ext cx="24237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Rithin Guptha Bajuri</a:t>
            </a:r>
            <a:endParaRPr/>
          </a:p>
        </p:txBody>
      </p:sp>
      <p:sp>
        <p:nvSpPr>
          <p:cNvPr id="1541" name="Google Shape;1541;p34"/>
          <p:cNvSpPr txBox="1"/>
          <p:nvPr>
            <p:ph idx="6" type="subTitle"/>
          </p:nvPr>
        </p:nvSpPr>
        <p:spPr>
          <a:xfrm>
            <a:off x="6562207" y="3440375"/>
            <a:ext cx="1944900" cy="44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Developer</a:t>
            </a:r>
            <a:endParaRPr/>
          </a:p>
        </p:txBody>
      </p:sp>
      <p:grpSp>
        <p:nvGrpSpPr>
          <p:cNvPr id="1542" name="Google Shape;1542;p34"/>
          <p:cNvGrpSpPr/>
          <p:nvPr/>
        </p:nvGrpSpPr>
        <p:grpSpPr>
          <a:xfrm>
            <a:off x="1317586" y="1780372"/>
            <a:ext cx="749796" cy="717499"/>
            <a:chOff x="1317586" y="1856572"/>
            <a:chExt cx="749796" cy="717499"/>
          </a:xfrm>
        </p:grpSpPr>
        <p:sp>
          <p:nvSpPr>
            <p:cNvPr id="1543" name="Google Shape;1543;p34"/>
            <p:cNvSpPr/>
            <p:nvPr/>
          </p:nvSpPr>
          <p:spPr>
            <a:xfrm>
              <a:off x="1317586" y="1891887"/>
              <a:ext cx="710743" cy="682184"/>
            </a:xfrm>
            <a:custGeom>
              <a:rect b="b" l="l" r="r" t="t"/>
              <a:pathLst>
                <a:path extrusionOk="0" h="30289" w="31557">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34"/>
            <p:cNvSpPr/>
            <p:nvPr/>
          </p:nvSpPr>
          <p:spPr>
            <a:xfrm>
              <a:off x="1356662" y="1856572"/>
              <a:ext cx="710720" cy="681441"/>
            </a:xfrm>
            <a:custGeom>
              <a:rect b="b" l="l" r="r" t="t"/>
              <a:pathLst>
                <a:path extrusionOk="0" h="30256" w="31556">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45" name="Google Shape;1545;p34"/>
          <p:cNvGrpSpPr/>
          <p:nvPr/>
        </p:nvGrpSpPr>
        <p:grpSpPr>
          <a:xfrm>
            <a:off x="1544241" y="1912062"/>
            <a:ext cx="335536" cy="418091"/>
            <a:chOff x="1325198" y="1996261"/>
            <a:chExt cx="335536" cy="418091"/>
          </a:xfrm>
        </p:grpSpPr>
        <p:sp>
          <p:nvSpPr>
            <p:cNvPr id="1546" name="Google Shape;1546;p34"/>
            <p:cNvSpPr/>
            <p:nvPr/>
          </p:nvSpPr>
          <p:spPr>
            <a:xfrm>
              <a:off x="1418889" y="2114228"/>
              <a:ext cx="146340" cy="71793"/>
            </a:xfrm>
            <a:custGeom>
              <a:rect b="b" l="l" r="r" t="t"/>
              <a:pathLst>
                <a:path extrusionOk="0" h="2295" w="4678">
                  <a:moveTo>
                    <a:pt x="4474" y="1"/>
                  </a:moveTo>
                  <a:lnTo>
                    <a:pt x="205" y="2"/>
                  </a:lnTo>
                  <a:cubicBezTo>
                    <a:pt x="92" y="2"/>
                    <a:pt x="1" y="93"/>
                    <a:pt x="1" y="205"/>
                  </a:cubicBezTo>
                  <a:lnTo>
                    <a:pt x="1" y="2053"/>
                  </a:lnTo>
                  <a:cubicBezTo>
                    <a:pt x="1" y="2167"/>
                    <a:pt x="93" y="2261"/>
                    <a:pt x="207" y="2264"/>
                  </a:cubicBezTo>
                  <a:lnTo>
                    <a:pt x="1226" y="2277"/>
                  </a:lnTo>
                  <a:lnTo>
                    <a:pt x="1228" y="2277"/>
                  </a:lnTo>
                  <a:cubicBezTo>
                    <a:pt x="1334" y="2277"/>
                    <a:pt x="1423" y="2198"/>
                    <a:pt x="1436" y="2093"/>
                  </a:cubicBezTo>
                  <a:cubicBezTo>
                    <a:pt x="1490" y="1649"/>
                    <a:pt x="1870" y="1314"/>
                    <a:pt x="2318" y="1314"/>
                  </a:cubicBezTo>
                  <a:cubicBezTo>
                    <a:pt x="2765" y="1314"/>
                    <a:pt x="3144" y="1648"/>
                    <a:pt x="3198" y="2091"/>
                  </a:cubicBezTo>
                  <a:lnTo>
                    <a:pt x="3206" y="2150"/>
                  </a:lnTo>
                  <a:cubicBezTo>
                    <a:pt x="3216" y="2225"/>
                    <a:pt x="3279" y="2281"/>
                    <a:pt x="3355" y="2283"/>
                  </a:cubicBezTo>
                  <a:lnTo>
                    <a:pt x="4524" y="2294"/>
                  </a:lnTo>
                  <a:cubicBezTo>
                    <a:pt x="4525" y="2294"/>
                    <a:pt x="4526" y="2294"/>
                    <a:pt x="4526" y="2294"/>
                  </a:cubicBezTo>
                  <a:cubicBezTo>
                    <a:pt x="4579" y="2294"/>
                    <a:pt x="4614" y="2267"/>
                    <a:pt x="4632" y="2250"/>
                  </a:cubicBezTo>
                  <a:cubicBezTo>
                    <a:pt x="4648" y="2235"/>
                    <a:pt x="4673" y="2203"/>
                    <a:pt x="4675" y="2155"/>
                  </a:cubicBezTo>
                  <a:lnTo>
                    <a:pt x="4675" y="1119"/>
                  </a:lnTo>
                  <a:cubicBezTo>
                    <a:pt x="4675" y="1114"/>
                    <a:pt x="4677" y="1109"/>
                    <a:pt x="4677" y="1103"/>
                  </a:cubicBezTo>
                  <a:lnTo>
                    <a:pt x="4677" y="203"/>
                  </a:lnTo>
                  <a:cubicBezTo>
                    <a:pt x="4677" y="150"/>
                    <a:pt x="4655" y="98"/>
                    <a:pt x="4618" y="59"/>
                  </a:cubicBezTo>
                  <a:cubicBezTo>
                    <a:pt x="4580" y="21"/>
                    <a:pt x="4529" y="1"/>
                    <a:pt x="44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34"/>
            <p:cNvSpPr/>
            <p:nvPr/>
          </p:nvSpPr>
          <p:spPr>
            <a:xfrm>
              <a:off x="1444822" y="2277209"/>
              <a:ext cx="90688" cy="41199"/>
            </a:xfrm>
            <a:custGeom>
              <a:rect b="b" l="l" r="r" t="t"/>
              <a:pathLst>
                <a:path extrusionOk="0" h="1317" w="2899">
                  <a:moveTo>
                    <a:pt x="307" y="1"/>
                  </a:moveTo>
                  <a:lnTo>
                    <a:pt x="210" y="320"/>
                  </a:lnTo>
                  <a:cubicBezTo>
                    <a:pt x="164" y="474"/>
                    <a:pt x="92" y="616"/>
                    <a:pt x="1" y="740"/>
                  </a:cubicBezTo>
                  <a:cubicBezTo>
                    <a:pt x="383" y="1112"/>
                    <a:pt x="887" y="1317"/>
                    <a:pt x="1421" y="1317"/>
                  </a:cubicBezTo>
                  <a:cubicBezTo>
                    <a:pt x="1967" y="1317"/>
                    <a:pt x="2479" y="1106"/>
                    <a:pt x="2864" y="720"/>
                  </a:cubicBezTo>
                  <a:lnTo>
                    <a:pt x="2899" y="684"/>
                  </a:lnTo>
                  <a:cubicBezTo>
                    <a:pt x="2821" y="572"/>
                    <a:pt x="2758" y="448"/>
                    <a:pt x="2713" y="314"/>
                  </a:cubicBezTo>
                  <a:lnTo>
                    <a:pt x="2621" y="35"/>
                  </a:lnTo>
                  <a:cubicBezTo>
                    <a:pt x="2275" y="175"/>
                    <a:pt x="1898" y="252"/>
                    <a:pt x="1507" y="252"/>
                  </a:cubicBezTo>
                  <a:cubicBezTo>
                    <a:pt x="1502" y="252"/>
                    <a:pt x="1497" y="252"/>
                    <a:pt x="1492" y="252"/>
                  </a:cubicBezTo>
                  <a:cubicBezTo>
                    <a:pt x="1075" y="252"/>
                    <a:pt x="674" y="163"/>
                    <a:pt x="30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34"/>
            <p:cNvSpPr/>
            <p:nvPr/>
          </p:nvSpPr>
          <p:spPr>
            <a:xfrm>
              <a:off x="1464781" y="2077596"/>
              <a:ext cx="54588" cy="12200"/>
            </a:xfrm>
            <a:custGeom>
              <a:rect b="b" l="l" r="r" t="t"/>
              <a:pathLst>
                <a:path extrusionOk="0" h="390" w="1745">
                  <a:moveTo>
                    <a:pt x="872" y="1"/>
                  </a:moveTo>
                  <a:cubicBezTo>
                    <a:pt x="629" y="1"/>
                    <a:pt x="386" y="84"/>
                    <a:pt x="175" y="251"/>
                  </a:cubicBezTo>
                  <a:lnTo>
                    <a:pt x="1" y="389"/>
                  </a:lnTo>
                  <a:lnTo>
                    <a:pt x="1745" y="389"/>
                  </a:lnTo>
                  <a:lnTo>
                    <a:pt x="1570" y="251"/>
                  </a:lnTo>
                  <a:cubicBezTo>
                    <a:pt x="1358" y="84"/>
                    <a:pt x="1115" y="1"/>
                    <a:pt x="87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34"/>
            <p:cNvSpPr/>
            <p:nvPr/>
          </p:nvSpPr>
          <p:spPr>
            <a:xfrm>
              <a:off x="1588628" y="2139566"/>
              <a:ext cx="32158" cy="57529"/>
            </a:xfrm>
            <a:custGeom>
              <a:rect b="b" l="l" r="r" t="t"/>
              <a:pathLst>
                <a:path extrusionOk="0" h="1839" w="1028">
                  <a:moveTo>
                    <a:pt x="34" y="0"/>
                  </a:moveTo>
                  <a:lnTo>
                    <a:pt x="34" y="1332"/>
                  </a:lnTo>
                  <a:cubicBezTo>
                    <a:pt x="34" y="1344"/>
                    <a:pt x="34" y="1356"/>
                    <a:pt x="33" y="1367"/>
                  </a:cubicBezTo>
                  <a:cubicBezTo>
                    <a:pt x="33" y="1529"/>
                    <a:pt x="22" y="1684"/>
                    <a:pt x="0" y="1838"/>
                  </a:cubicBezTo>
                  <a:lnTo>
                    <a:pt x="108" y="1838"/>
                  </a:lnTo>
                  <a:cubicBezTo>
                    <a:pt x="616" y="1838"/>
                    <a:pt x="1027" y="1427"/>
                    <a:pt x="1027" y="919"/>
                  </a:cubicBezTo>
                  <a:cubicBezTo>
                    <a:pt x="1027" y="411"/>
                    <a:pt x="616" y="0"/>
                    <a:pt x="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34"/>
            <p:cNvSpPr/>
            <p:nvPr/>
          </p:nvSpPr>
          <p:spPr>
            <a:xfrm>
              <a:off x="1423425" y="2179764"/>
              <a:ext cx="136830" cy="80865"/>
            </a:xfrm>
            <a:custGeom>
              <a:rect b="b" l="l" r="r" t="t"/>
              <a:pathLst>
                <a:path extrusionOk="0" h="2585" w="4374">
                  <a:moveTo>
                    <a:pt x="2172" y="0"/>
                  </a:moveTo>
                  <a:cubicBezTo>
                    <a:pt x="2120" y="0"/>
                    <a:pt x="2075" y="40"/>
                    <a:pt x="2068" y="93"/>
                  </a:cubicBezTo>
                  <a:cubicBezTo>
                    <a:pt x="2006" y="591"/>
                    <a:pt x="1584" y="964"/>
                    <a:pt x="1084" y="964"/>
                  </a:cubicBezTo>
                  <a:cubicBezTo>
                    <a:pt x="1079" y="964"/>
                    <a:pt x="1074" y="964"/>
                    <a:pt x="1069" y="964"/>
                  </a:cubicBezTo>
                  <a:lnTo>
                    <a:pt x="52" y="951"/>
                  </a:lnTo>
                  <a:cubicBezTo>
                    <a:pt x="35" y="951"/>
                    <a:pt x="17" y="949"/>
                    <a:pt x="0" y="948"/>
                  </a:cubicBezTo>
                  <a:lnTo>
                    <a:pt x="0" y="948"/>
                  </a:lnTo>
                  <a:cubicBezTo>
                    <a:pt x="333" y="1903"/>
                    <a:pt x="1189" y="2584"/>
                    <a:pt x="2192" y="2584"/>
                  </a:cubicBezTo>
                  <a:cubicBezTo>
                    <a:pt x="2194" y="2584"/>
                    <a:pt x="2196" y="2584"/>
                    <a:pt x="2198" y="2584"/>
                  </a:cubicBezTo>
                  <a:cubicBezTo>
                    <a:pt x="3188" y="2584"/>
                    <a:pt x="4034" y="1919"/>
                    <a:pt x="4373" y="982"/>
                  </a:cubicBezTo>
                  <a:lnTo>
                    <a:pt x="4371" y="982"/>
                  </a:lnTo>
                  <a:lnTo>
                    <a:pt x="3204" y="970"/>
                  </a:lnTo>
                  <a:cubicBezTo>
                    <a:pt x="2737" y="966"/>
                    <a:pt x="2341" y="614"/>
                    <a:pt x="2284" y="150"/>
                  </a:cubicBezTo>
                  <a:lnTo>
                    <a:pt x="2277" y="93"/>
                  </a:lnTo>
                  <a:cubicBezTo>
                    <a:pt x="2270" y="40"/>
                    <a:pt x="2225" y="0"/>
                    <a:pt x="21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34"/>
            <p:cNvSpPr/>
            <p:nvPr/>
          </p:nvSpPr>
          <p:spPr>
            <a:xfrm>
              <a:off x="1364176" y="2139566"/>
              <a:ext cx="31220" cy="57529"/>
            </a:xfrm>
            <a:custGeom>
              <a:rect b="b" l="l" r="r" t="t"/>
              <a:pathLst>
                <a:path extrusionOk="0" h="1839" w="998">
                  <a:moveTo>
                    <a:pt x="920" y="0"/>
                  </a:moveTo>
                  <a:cubicBezTo>
                    <a:pt x="412" y="0"/>
                    <a:pt x="1" y="411"/>
                    <a:pt x="1" y="919"/>
                  </a:cubicBezTo>
                  <a:cubicBezTo>
                    <a:pt x="1" y="1427"/>
                    <a:pt x="412" y="1838"/>
                    <a:pt x="920" y="1838"/>
                  </a:cubicBezTo>
                  <a:lnTo>
                    <a:pt x="998" y="1838"/>
                  </a:lnTo>
                  <a:cubicBezTo>
                    <a:pt x="976" y="1682"/>
                    <a:pt x="965" y="1520"/>
                    <a:pt x="965" y="1357"/>
                  </a:cubicBezTo>
                  <a:lnTo>
                    <a:pt x="965" y="773"/>
                  </a:lnTo>
                  <a:cubicBezTo>
                    <a:pt x="965" y="761"/>
                    <a:pt x="966" y="750"/>
                    <a:pt x="966" y="739"/>
                  </a:cubicBezTo>
                  <a:lnTo>
                    <a:pt x="96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34"/>
            <p:cNvSpPr/>
            <p:nvPr/>
          </p:nvSpPr>
          <p:spPr>
            <a:xfrm>
              <a:off x="1325198" y="2313654"/>
              <a:ext cx="335536" cy="100698"/>
            </a:xfrm>
            <a:custGeom>
              <a:rect b="b" l="l" r="r" t="t"/>
              <a:pathLst>
                <a:path extrusionOk="0" h="3219" w="10726">
                  <a:moveTo>
                    <a:pt x="7346" y="0"/>
                  </a:moveTo>
                  <a:cubicBezTo>
                    <a:pt x="7334" y="17"/>
                    <a:pt x="7320" y="36"/>
                    <a:pt x="7303" y="52"/>
                  </a:cubicBezTo>
                  <a:lnTo>
                    <a:pt x="7244" y="111"/>
                  </a:lnTo>
                  <a:cubicBezTo>
                    <a:pt x="6710" y="644"/>
                    <a:pt x="6002" y="939"/>
                    <a:pt x="5248" y="939"/>
                  </a:cubicBezTo>
                  <a:cubicBezTo>
                    <a:pt x="4495" y="939"/>
                    <a:pt x="3787" y="644"/>
                    <a:pt x="3253" y="111"/>
                  </a:cubicBezTo>
                  <a:cubicBezTo>
                    <a:pt x="3233" y="90"/>
                    <a:pt x="3215" y="69"/>
                    <a:pt x="3201" y="44"/>
                  </a:cubicBezTo>
                  <a:lnTo>
                    <a:pt x="1181" y="520"/>
                  </a:lnTo>
                  <a:cubicBezTo>
                    <a:pt x="744" y="668"/>
                    <a:pt x="413" y="1058"/>
                    <a:pt x="315" y="1541"/>
                  </a:cubicBezTo>
                  <a:lnTo>
                    <a:pt x="28" y="2950"/>
                  </a:lnTo>
                  <a:cubicBezTo>
                    <a:pt x="1" y="3089"/>
                    <a:pt x="98" y="3219"/>
                    <a:pt x="228" y="3219"/>
                  </a:cubicBezTo>
                  <a:lnTo>
                    <a:pt x="10498" y="3219"/>
                  </a:lnTo>
                  <a:cubicBezTo>
                    <a:pt x="10628" y="3218"/>
                    <a:pt x="10725" y="3084"/>
                    <a:pt x="10694" y="2945"/>
                  </a:cubicBezTo>
                  <a:lnTo>
                    <a:pt x="10355" y="1428"/>
                  </a:lnTo>
                  <a:cubicBezTo>
                    <a:pt x="10244" y="939"/>
                    <a:pt x="9896" y="552"/>
                    <a:pt x="9447" y="421"/>
                  </a:cubicBezTo>
                  <a:lnTo>
                    <a:pt x="7409" y="21"/>
                  </a:lnTo>
                  <a:cubicBezTo>
                    <a:pt x="7387" y="13"/>
                    <a:pt x="7367" y="6"/>
                    <a:pt x="73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34"/>
            <p:cNvSpPr/>
            <p:nvPr/>
          </p:nvSpPr>
          <p:spPr>
            <a:xfrm>
              <a:off x="1399807" y="1996261"/>
              <a:ext cx="182533" cy="104859"/>
            </a:xfrm>
            <a:custGeom>
              <a:rect b="b" l="l" r="r" t="t"/>
              <a:pathLst>
                <a:path extrusionOk="0" h="3352" w="5835">
                  <a:moveTo>
                    <a:pt x="4546" y="1"/>
                  </a:moveTo>
                  <a:lnTo>
                    <a:pt x="2975" y="34"/>
                  </a:lnTo>
                  <a:cubicBezTo>
                    <a:pt x="1838" y="58"/>
                    <a:pt x="900" y="397"/>
                    <a:pt x="366" y="1399"/>
                  </a:cubicBezTo>
                  <a:cubicBezTo>
                    <a:pt x="354" y="1421"/>
                    <a:pt x="344" y="1442"/>
                    <a:pt x="332" y="1464"/>
                  </a:cubicBezTo>
                  <a:cubicBezTo>
                    <a:pt x="260" y="1604"/>
                    <a:pt x="75" y="1895"/>
                    <a:pt x="31" y="2387"/>
                  </a:cubicBezTo>
                  <a:cubicBezTo>
                    <a:pt x="1" y="2729"/>
                    <a:pt x="14" y="3056"/>
                    <a:pt x="52" y="3351"/>
                  </a:cubicBezTo>
                  <a:cubicBezTo>
                    <a:pt x="233" y="3131"/>
                    <a:pt x="507" y="2989"/>
                    <a:pt x="812" y="2989"/>
                  </a:cubicBezTo>
                  <a:lnTo>
                    <a:pt x="1767" y="2237"/>
                  </a:lnTo>
                  <a:cubicBezTo>
                    <a:pt x="2121" y="1958"/>
                    <a:pt x="2536" y="1819"/>
                    <a:pt x="2950" y="1819"/>
                  </a:cubicBezTo>
                  <a:cubicBezTo>
                    <a:pt x="3364" y="1819"/>
                    <a:pt x="3777" y="1958"/>
                    <a:pt x="4130" y="2235"/>
                  </a:cubicBezTo>
                  <a:lnTo>
                    <a:pt x="5085" y="2988"/>
                  </a:lnTo>
                  <a:cubicBezTo>
                    <a:pt x="5332" y="2988"/>
                    <a:pt x="5562" y="3078"/>
                    <a:pt x="5743" y="3242"/>
                  </a:cubicBezTo>
                  <a:cubicBezTo>
                    <a:pt x="5797" y="2855"/>
                    <a:pt x="5834" y="2463"/>
                    <a:pt x="5825" y="2165"/>
                  </a:cubicBezTo>
                  <a:cubicBezTo>
                    <a:pt x="5809" y="1666"/>
                    <a:pt x="5571" y="874"/>
                    <a:pt x="5372" y="448"/>
                  </a:cubicBezTo>
                  <a:cubicBezTo>
                    <a:pt x="5224" y="134"/>
                    <a:pt x="4930" y="21"/>
                    <a:pt x="454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554" name="Google Shape;1554;p34"/>
          <p:cNvPicPr preferRelativeResize="0"/>
          <p:nvPr/>
        </p:nvPicPr>
        <p:blipFill rotWithShape="1">
          <a:blip r:embed="rId3">
            <a:alphaModFix/>
          </a:blip>
          <a:srcRect b="12817" l="0" r="0" t="12826"/>
          <a:stretch/>
        </p:blipFill>
        <p:spPr>
          <a:xfrm>
            <a:off x="633338" y="843619"/>
            <a:ext cx="2263673" cy="1867532"/>
          </a:xfrm>
          <a:prstGeom prst="rect">
            <a:avLst/>
          </a:prstGeom>
          <a:noFill/>
          <a:ln>
            <a:noFill/>
          </a:ln>
        </p:spPr>
      </p:pic>
      <p:pic>
        <p:nvPicPr>
          <p:cNvPr id="1555" name="Google Shape;1555;p34"/>
          <p:cNvPicPr preferRelativeResize="0"/>
          <p:nvPr/>
        </p:nvPicPr>
        <p:blipFill rotWithShape="1">
          <a:blip r:embed="rId4">
            <a:alphaModFix/>
          </a:blip>
          <a:srcRect b="24217" l="0" r="0" t="24217"/>
          <a:stretch/>
        </p:blipFill>
        <p:spPr>
          <a:xfrm>
            <a:off x="3468775" y="1081051"/>
            <a:ext cx="2263650" cy="2094899"/>
          </a:xfrm>
          <a:prstGeom prst="rect">
            <a:avLst/>
          </a:prstGeom>
          <a:noFill/>
          <a:ln>
            <a:noFill/>
          </a:ln>
        </p:spPr>
      </p:pic>
      <p:pic>
        <p:nvPicPr>
          <p:cNvPr id="1556" name="Google Shape;1556;p34"/>
          <p:cNvPicPr preferRelativeResize="0"/>
          <p:nvPr/>
        </p:nvPicPr>
        <p:blipFill rotWithShape="1">
          <a:blip r:embed="rId5">
            <a:alphaModFix/>
          </a:blip>
          <a:srcRect b="19063" l="0" r="0" t="19063"/>
          <a:stretch/>
        </p:blipFill>
        <p:spPr>
          <a:xfrm>
            <a:off x="6384213" y="843619"/>
            <a:ext cx="2263675" cy="186753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4" name="Shape 1804"/>
        <p:cNvGrpSpPr/>
        <p:nvPr/>
      </p:nvGrpSpPr>
      <p:grpSpPr>
        <a:xfrm>
          <a:off x="0" y="0"/>
          <a:ext cx="0" cy="0"/>
          <a:chOff x="0" y="0"/>
          <a:chExt cx="0" cy="0"/>
        </a:xfrm>
      </p:grpSpPr>
      <p:sp>
        <p:nvSpPr>
          <p:cNvPr id="1805" name="Google Shape;1805;p61"/>
          <p:cNvSpPr txBox="1"/>
          <p:nvPr>
            <p:ph type="title"/>
          </p:nvPr>
        </p:nvSpPr>
        <p:spPr>
          <a:xfrm>
            <a:off x="824600" y="143900"/>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Sprint 1</a:t>
            </a:r>
            <a:endParaRPr/>
          </a:p>
        </p:txBody>
      </p:sp>
      <p:graphicFrame>
        <p:nvGraphicFramePr>
          <p:cNvPr id="1806" name="Google Shape;1806;p61"/>
          <p:cNvGraphicFramePr/>
          <p:nvPr/>
        </p:nvGraphicFramePr>
        <p:xfrm>
          <a:off x="459450" y="763025"/>
          <a:ext cx="3000000" cy="3000000"/>
        </p:xfrm>
        <a:graphic>
          <a:graphicData uri="http://schemas.openxmlformats.org/drawingml/2006/table">
            <a:tbl>
              <a:tblPr>
                <a:noFill/>
                <a:tableStyleId>{8B0DFD6B-789C-49CB-99F0-676028723CB4}</a:tableStyleId>
              </a:tblPr>
              <a:tblGrid>
                <a:gridCol w="944450"/>
                <a:gridCol w="2626675"/>
                <a:gridCol w="1476200"/>
                <a:gridCol w="3177775"/>
              </a:tblGrid>
              <a:tr h="468125">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a:t>
                      </a:r>
                      <a:endParaRPr b="1"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Story/Task (User Story or Technical Story)</a:t>
                      </a:r>
                      <a:endParaRPr b="1"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Story Points</a:t>
                      </a:r>
                      <a:endParaRPr b="1"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t/>
                      </a:r>
                      <a:endParaRPr b="1"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64725">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6</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Technical Story 1: Set up basic UI/UX for browsing and reading articles.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5 Points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Clean, intuitive design for subject selection and article reading.</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Ensure mobile responsiveness.</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64725">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7</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Technical Story 2: Implement content management system for loading articles by subject.</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5 Points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Articles are stored and categorized by subject.</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Efficient retrieval of content from a backend system.</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64725">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8</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Technical Story 3: Add functionality for marking and saving articles for later review.</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3 Points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Users can save marked articles to a "Review Later" list.</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Data is persisted across sessions.</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64725">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9</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Technical Story 4: Implement article search functionality.</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8 Points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Enable a search feature within each subject.</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Search results are displayed quickly and accurately.</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1807" name="Google Shape;1807;p61"/>
          <p:cNvSpPr txBox="1"/>
          <p:nvPr/>
        </p:nvSpPr>
        <p:spPr>
          <a:xfrm>
            <a:off x="5428225" y="680825"/>
            <a:ext cx="1856400" cy="29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Archivo"/>
                <a:ea typeface="Archivo"/>
                <a:cs typeface="Archivo"/>
                <a:sym typeface="Archivo"/>
              </a:rPr>
              <a:t>Acceptance Criteria</a:t>
            </a:r>
            <a:endParaRPr b="1" i="0" sz="1000" u="none" cap="none" strike="noStrike">
              <a:solidFill>
                <a:schemeClr val="dk1"/>
              </a:solidFill>
              <a:latin typeface="Archivo"/>
              <a:ea typeface="Archivo"/>
              <a:cs typeface="Archivo"/>
              <a:sym typeface="Archivo"/>
            </a:endParaRPr>
          </a:p>
        </p:txBody>
      </p:sp>
      <p:sp>
        <p:nvSpPr>
          <p:cNvPr id="1808" name="Google Shape;1808;p61"/>
          <p:cNvSpPr txBox="1"/>
          <p:nvPr/>
        </p:nvSpPr>
        <p:spPr>
          <a:xfrm>
            <a:off x="2914500" y="4156475"/>
            <a:ext cx="4109100" cy="47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chivo Light"/>
                <a:ea typeface="Archivo Light"/>
                <a:cs typeface="Archivo Light"/>
                <a:sym typeface="Archivo Light"/>
              </a:rPr>
              <a:t>Total 42 Points</a:t>
            </a:r>
            <a:endParaRPr b="0" i="0" sz="1400" u="none" cap="none" strike="noStrike">
              <a:solidFill>
                <a:schemeClr val="dk1"/>
              </a:solidFill>
              <a:latin typeface="Archivo Light"/>
              <a:ea typeface="Archivo Light"/>
              <a:cs typeface="Archivo Light"/>
              <a:sym typeface="Archivo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2" name="Shape 1812"/>
        <p:cNvGrpSpPr/>
        <p:nvPr/>
      </p:nvGrpSpPr>
      <p:grpSpPr>
        <a:xfrm>
          <a:off x="0" y="0"/>
          <a:ext cx="0" cy="0"/>
          <a:chOff x="0" y="0"/>
          <a:chExt cx="0" cy="0"/>
        </a:xfrm>
      </p:grpSpPr>
      <p:sp>
        <p:nvSpPr>
          <p:cNvPr id="1813" name="Google Shape;1813;p62"/>
          <p:cNvSpPr txBox="1"/>
          <p:nvPr>
            <p:ph type="title"/>
          </p:nvPr>
        </p:nvSpPr>
        <p:spPr>
          <a:xfrm>
            <a:off x="824600" y="143900"/>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Test Cases</a:t>
            </a:r>
            <a:endParaRPr/>
          </a:p>
        </p:txBody>
      </p:sp>
      <p:graphicFrame>
        <p:nvGraphicFramePr>
          <p:cNvPr id="1814" name="Google Shape;1814;p62"/>
          <p:cNvGraphicFramePr/>
          <p:nvPr/>
        </p:nvGraphicFramePr>
        <p:xfrm>
          <a:off x="180425" y="763025"/>
          <a:ext cx="3000000" cy="3000000"/>
        </p:xfrm>
        <a:graphic>
          <a:graphicData uri="http://schemas.openxmlformats.org/drawingml/2006/table">
            <a:tbl>
              <a:tblPr>
                <a:noFill/>
                <a:tableStyleId>{8B0DFD6B-789C-49CB-99F0-676028723CB4}</a:tableStyleId>
              </a:tblPr>
              <a:tblGrid>
                <a:gridCol w="1133025"/>
                <a:gridCol w="640925"/>
                <a:gridCol w="1608850"/>
                <a:gridCol w="1068675"/>
                <a:gridCol w="1982700"/>
                <a:gridCol w="1541525"/>
                <a:gridCol w="845950"/>
              </a:tblGrid>
              <a:tr h="468125">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Story/Task</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Test Case ID</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Test Case Description</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Preconditions</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Steps</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Expected Result</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Status</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64725">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 Story 1: Subject Selection</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TC-1.1</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Verify that a user can select a subject from a predefined list.</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Subject list is available in the app.</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1. Open the app.</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2. Select a subject from the list.</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3. Confirm subject loads correctly.</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The subject is selected, and relevant articles load.</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Pass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647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TC-1.2</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Verify subjects load correctly based on user selection.</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Subject list is available.</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1. Select each subject.</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2. Ensure the correct articles for each subject are displayed.</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3. Navigate to a subject.</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The articles related to the selected subject are loaded.</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Pass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64725">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 Story 2: Browse and Read Articles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TC-2.1</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Verify that articles display correctly in a mobile-friendly layout.</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Subject has been selected, and articles are available.</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1. Select a subject.</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2. Open an article.</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3. Scroll through the article.</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Articles display properly and scrolling is smooth.</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Pass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647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TC-2.2</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Verify article readability and responsiveness across devices.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Articles are loaded in the app.</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1. Open an article.</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2. Check readability on mobile and tablet devices.</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3. Resize the window to ensure responsiveness.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Article content is legible and the layout adapts to different devices.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Pass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8" name="Shape 1818"/>
        <p:cNvGrpSpPr/>
        <p:nvPr/>
      </p:nvGrpSpPr>
      <p:grpSpPr>
        <a:xfrm>
          <a:off x="0" y="0"/>
          <a:ext cx="0" cy="0"/>
          <a:chOff x="0" y="0"/>
          <a:chExt cx="0" cy="0"/>
        </a:xfrm>
      </p:grpSpPr>
      <p:sp>
        <p:nvSpPr>
          <p:cNvPr id="1819" name="Google Shape;1819;p63"/>
          <p:cNvSpPr txBox="1"/>
          <p:nvPr>
            <p:ph type="title"/>
          </p:nvPr>
        </p:nvSpPr>
        <p:spPr>
          <a:xfrm>
            <a:off x="824600" y="143900"/>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Test Cases</a:t>
            </a:r>
            <a:endParaRPr/>
          </a:p>
        </p:txBody>
      </p:sp>
      <p:graphicFrame>
        <p:nvGraphicFramePr>
          <p:cNvPr id="1820" name="Google Shape;1820;p63"/>
          <p:cNvGraphicFramePr/>
          <p:nvPr/>
        </p:nvGraphicFramePr>
        <p:xfrm>
          <a:off x="180425" y="763025"/>
          <a:ext cx="3000000" cy="3000000"/>
        </p:xfrm>
        <a:graphic>
          <a:graphicData uri="http://schemas.openxmlformats.org/drawingml/2006/table">
            <a:tbl>
              <a:tblPr>
                <a:noFill/>
                <a:tableStyleId>{8B0DFD6B-789C-49CB-99F0-676028723CB4}</a:tableStyleId>
              </a:tblPr>
              <a:tblGrid>
                <a:gridCol w="1133025"/>
                <a:gridCol w="640925"/>
                <a:gridCol w="1608850"/>
                <a:gridCol w="1068675"/>
                <a:gridCol w="1982700"/>
                <a:gridCol w="1541525"/>
                <a:gridCol w="845950"/>
              </a:tblGrid>
              <a:tr h="468125">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Story/Task</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Test Case ID</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Test Case Description</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Preconditions</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Steps</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Expected Result</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Status</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64725">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 Story 3: Mark Articles for Review</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TC-3.1</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Verify marking an article as "difficult" or "important".</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An article is displayed.</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1. Open an article.</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2. Mark it as "difficult".</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3. Mark it as "important".</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Article is successfully marked as "difficult" or "important".</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Pass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647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TC-3.2</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Verify that marked articles appear in the "Review Later" section.</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One or more articles are marked.</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1. Mark articles.</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2. Navigate to the "Review Later" section.</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3. Check that the marked articles appear.</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Marked articles are listed in the "Review Later" section.</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Pass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64725">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 Story 4: Search for Articles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TC-4.1</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Verify search results match keywords entered by the user.</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Articles are available in the selected subject.</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1. Open the search bar.</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2. Enter a keyword.</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3. Execute the search.</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Relevant articles based on the keyword are returned.</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Pass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647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TC-4.2</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Verify the speed and accuracy of the search functionality.</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Articles are available.</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1. Open the search bar.</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2. Enter a variety of keywords.</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3. Test search speed.</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4. Ensure results are accurate.</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Search results are returned quickly, and accuracy is maintained.</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Pass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4" name="Shape 1824"/>
        <p:cNvGrpSpPr/>
        <p:nvPr/>
      </p:nvGrpSpPr>
      <p:grpSpPr>
        <a:xfrm>
          <a:off x="0" y="0"/>
          <a:ext cx="0" cy="0"/>
          <a:chOff x="0" y="0"/>
          <a:chExt cx="0" cy="0"/>
        </a:xfrm>
      </p:grpSpPr>
      <p:sp>
        <p:nvSpPr>
          <p:cNvPr id="1825" name="Google Shape;1825;p64"/>
          <p:cNvSpPr txBox="1"/>
          <p:nvPr>
            <p:ph type="title"/>
          </p:nvPr>
        </p:nvSpPr>
        <p:spPr>
          <a:xfrm>
            <a:off x="824600" y="143900"/>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Test Cases</a:t>
            </a:r>
            <a:endParaRPr/>
          </a:p>
        </p:txBody>
      </p:sp>
      <p:graphicFrame>
        <p:nvGraphicFramePr>
          <p:cNvPr id="1826" name="Google Shape;1826;p64"/>
          <p:cNvGraphicFramePr/>
          <p:nvPr/>
        </p:nvGraphicFramePr>
        <p:xfrm>
          <a:off x="180425" y="564800"/>
          <a:ext cx="3000000" cy="3000000"/>
        </p:xfrm>
        <a:graphic>
          <a:graphicData uri="http://schemas.openxmlformats.org/drawingml/2006/table">
            <a:tbl>
              <a:tblPr>
                <a:noFill/>
                <a:tableStyleId>{8B0DFD6B-789C-49CB-99F0-676028723CB4}</a:tableStyleId>
              </a:tblPr>
              <a:tblGrid>
                <a:gridCol w="1133025"/>
                <a:gridCol w="640925"/>
                <a:gridCol w="1608850"/>
                <a:gridCol w="1068675"/>
                <a:gridCol w="1982700"/>
                <a:gridCol w="1541525"/>
                <a:gridCol w="845950"/>
              </a:tblGrid>
              <a:tr h="455875">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Story/Task</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Test Case ID</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Test Case Description</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Preconditions</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Steps</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Expected Result</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Status</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8682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 Story 5: Navigate Between Articles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TC-5.1</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Verify that "next" and "previous" buttons navigate between articles.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At least two articles are available in the subject.</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1. Open an article.</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2. Use the "next" button to move to the next article.</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3. Use the "previous" button to go back.</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The user is able to navigate between articles smoothly.</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Pass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0388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TC-5.2</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Ensure smooth transitions between articles when navigating.</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At least two articles are available.</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1. Open an article.</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2. Navigate between articles using the "next" and "previous" buttons.</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3. Check for any delays or disruptions during transitions.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Transitions between articles are smooth without delay or disruption.</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Pass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038875">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Technical Story 1: Basic UI/UX Setup</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TC-6.1</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Verify UI layout for subject selection and article reading.</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App is accessible.</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1. Open the app.</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2. Browse the subject list.</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3. Select a subject and read an article.</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4. Check UI consistency and readability.</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The UI is intuitive, and articles are displayed in a clean, readable format.</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Pass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0388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TC-6.2</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Test mobile responsiveness of the UI/UX.</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App is accessible on mobile devices.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1. Open the app on mobile.</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2. Browse the subject and article pages.</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3. Check for UI consistency and responsiveness to different screen sizes.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The UI is responsive and works smoothly on mobile devices.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Pass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0" name="Shape 1830"/>
        <p:cNvGrpSpPr/>
        <p:nvPr/>
      </p:nvGrpSpPr>
      <p:grpSpPr>
        <a:xfrm>
          <a:off x="0" y="0"/>
          <a:ext cx="0" cy="0"/>
          <a:chOff x="0" y="0"/>
          <a:chExt cx="0" cy="0"/>
        </a:xfrm>
      </p:grpSpPr>
      <p:sp>
        <p:nvSpPr>
          <p:cNvPr id="1831" name="Google Shape;1831;p65"/>
          <p:cNvSpPr txBox="1"/>
          <p:nvPr>
            <p:ph type="title"/>
          </p:nvPr>
        </p:nvSpPr>
        <p:spPr>
          <a:xfrm>
            <a:off x="824600" y="143900"/>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Test Cases</a:t>
            </a:r>
            <a:endParaRPr/>
          </a:p>
        </p:txBody>
      </p:sp>
      <p:graphicFrame>
        <p:nvGraphicFramePr>
          <p:cNvPr id="1832" name="Google Shape;1832;p65"/>
          <p:cNvGraphicFramePr/>
          <p:nvPr/>
        </p:nvGraphicFramePr>
        <p:xfrm>
          <a:off x="180425" y="564800"/>
          <a:ext cx="3000000" cy="3000000"/>
        </p:xfrm>
        <a:graphic>
          <a:graphicData uri="http://schemas.openxmlformats.org/drawingml/2006/table">
            <a:tbl>
              <a:tblPr>
                <a:noFill/>
                <a:tableStyleId>{8B0DFD6B-789C-49CB-99F0-676028723CB4}</a:tableStyleId>
              </a:tblPr>
              <a:tblGrid>
                <a:gridCol w="1133025"/>
                <a:gridCol w="640925"/>
                <a:gridCol w="1608850"/>
                <a:gridCol w="1068675"/>
                <a:gridCol w="1982700"/>
                <a:gridCol w="1541525"/>
                <a:gridCol w="845950"/>
              </a:tblGrid>
              <a:tr h="455875">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Story/Task</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Test Case ID</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Test Case Description</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Preconditions</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Steps</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Expected Result</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Status</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8682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Technical Story 2: Content Management</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TC-7.1</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Verify that articles are correctly categorized by subject.</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Content is loaded into the backend.</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1. Open the app.</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2. Select each subject.</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3. Ensure articles appear under the correct subject categories.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Articles are correctly categorized and load under the appropriate subjects.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Pass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0388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TC-7.2</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Test efficiency of content retrieval from the backend.</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Backend content is available.</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1. Open the app.</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2. Select a subject.</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3. Time how long it takes for the articles to load.</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4. Test under different network conditions.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Articles are retrieved quickly, even under varied network conditions.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Pass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038875">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Technical Story 3: Mark and Save Articles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TC-8.1</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Verify marked articles persist across user sessions.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Articles are marked for review.</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1. Mark an article for review.</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2. Close the app.</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3. Reopen the app and check that the marked article persists.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Marked articles are saved and persist across sessions.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Pass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038875">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Technical Story 4: Search Functionality</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TC-9.1</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Verify that search results are relevant and load quickly.</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Articles are available for search.</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1. Open the search bar.</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2. Search for a term.</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3. Measure the time taken to display results.</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4. Check relevance of displayed articles.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Search results are quick and relevant.</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Pass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6" name="Shape 1836"/>
        <p:cNvGrpSpPr/>
        <p:nvPr/>
      </p:nvGrpSpPr>
      <p:grpSpPr>
        <a:xfrm>
          <a:off x="0" y="0"/>
          <a:ext cx="0" cy="0"/>
          <a:chOff x="0" y="0"/>
          <a:chExt cx="0" cy="0"/>
        </a:xfrm>
      </p:grpSpPr>
      <p:sp>
        <p:nvSpPr>
          <p:cNvPr id="1837" name="Google Shape;1837;p66"/>
          <p:cNvSpPr txBox="1"/>
          <p:nvPr>
            <p:ph type="title"/>
          </p:nvPr>
        </p:nvSpPr>
        <p:spPr>
          <a:xfrm>
            <a:off x="824600" y="143900"/>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Test Cases</a:t>
            </a:r>
            <a:endParaRPr/>
          </a:p>
        </p:txBody>
      </p:sp>
      <p:graphicFrame>
        <p:nvGraphicFramePr>
          <p:cNvPr id="1838" name="Google Shape;1838;p66"/>
          <p:cNvGraphicFramePr/>
          <p:nvPr/>
        </p:nvGraphicFramePr>
        <p:xfrm>
          <a:off x="180425" y="564800"/>
          <a:ext cx="3000000" cy="3000000"/>
        </p:xfrm>
        <a:graphic>
          <a:graphicData uri="http://schemas.openxmlformats.org/drawingml/2006/table">
            <a:tbl>
              <a:tblPr>
                <a:noFill/>
                <a:tableStyleId>{8B0DFD6B-789C-49CB-99F0-676028723CB4}</a:tableStyleId>
              </a:tblPr>
              <a:tblGrid>
                <a:gridCol w="1133025"/>
                <a:gridCol w="640925"/>
                <a:gridCol w="1608850"/>
                <a:gridCol w="1068675"/>
                <a:gridCol w="1982700"/>
                <a:gridCol w="1541525"/>
                <a:gridCol w="845950"/>
              </a:tblGrid>
              <a:tr h="455875">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Story/Task</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Test Case ID</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Test Case Description</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Preconditions</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Steps</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Expected Result</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Status</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8682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Technical Story 2: Content Management</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TC-7.1</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Verify that articles are correctly categorized by subject.</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Content is loaded into the backend.</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1. Open the app.</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2. Select each subject.</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3. Ensure articles appear under the correct subject categories.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Articles are correctly categorized and load under the appropriate subjects.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Pass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0388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TC-7.2</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Test efficiency of content retrieval from the backend.</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Backend content is available.</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1. Open the app.</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2. Select a subject.</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3. Time how long it takes for the articles to load.</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4. Test under different network conditions.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Articles are retrieved quickly, even under varied network conditions.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Pass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038875">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Technical Story 3: Mark and Save Articles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TC-8.1</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Verify marked articles persist across user sessions.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Articles are marked for review.</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1. Mark an article for review.</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2. Close the app.</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3. Reopen the app and check that the marked article persists.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Marked articles are saved and persist across sessions.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Pass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038875">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Technical Story 4: Search Functionality</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TC-9.1</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Verify that search results are relevant and load quickly.</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Articles are available for search.</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1. Open the search bar.</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2. Search for a term.</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3. Measure the time taken to display results.</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4. Check relevance of displayed articles.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Search results are quick and relevant.</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Pass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2" name="Shape 1842"/>
        <p:cNvGrpSpPr/>
        <p:nvPr/>
      </p:nvGrpSpPr>
      <p:grpSpPr>
        <a:xfrm>
          <a:off x="0" y="0"/>
          <a:ext cx="0" cy="0"/>
          <a:chOff x="0" y="0"/>
          <a:chExt cx="0" cy="0"/>
        </a:xfrm>
      </p:grpSpPr>
      <p:sp>
        <p:nvSpPr>
          <p:cNvPr id="1843" name="Google Shape;1843;p67"/>
          <p:cNvSpPr txBox="1"/>
          <p:nvPr>
            <p:ph type="title"/>
          </p:nvPr>
        </p:nvSpPr>
        <p:spPr>
          <a:xfrm>
            <a:off x="824600" y="143900"/>
            <a:ext cx="56934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Sprint 1 Completed Stories</a:t>
            </a:r>
            <a:endParaRPr/>
          </a:p>
        </p:txBody>
      </p:sp>
      <p:graphicFrame>
        <p:nvGraphicFramePr>
          <p:cNvPr id="1844" name="Google Shape;1844;p67"/>
          <p:cNvGraphicFramePr/>
          <p:nvPr/>
        </p:nvGraphicFramePr>
        <p:xfrm>
          <a:off x="904400" y="666750"/>
          <a:ext cx="3000000" cy="3000000"/>
        </p:xfrm>
        <a:graphic>
          <a:graphicData uri="http://schemas.openxmlformats.org/drawingml/2006/table">
            <a:tbl>
              <a:tblPr>
                <a:noFill/>
                <a:tableStyleId>{8B0DFD6B-789C-49CB-99F0-676028723CB4}</a:tableStyleId>
              </a:tblPr>
              <a:tblGrid>
                <a:gridCol w="3619500"/>
                <a:gridCol w="3619500"/>
              </a:tblGrid>
              <a:tr h="381000">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Story/Task</a:t>
                      </a:r>
                      <a:endParaRPr b="1"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Story Points</a:t>
                      </a:r>
                      <a:endParaRPr b="1"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 Story 1: Subject Selection</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3 Points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 Story 2: Browse and Read Articles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5 Points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 Story 3: Mark Articles for Review</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3 Points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 Story 4: Search for Articles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8 Points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 Story 5: Navigate Between Articles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2 Points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Technical Story 1: Basic UI/UX Setup</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5 Points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Technical Story 2: Content Management System</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5 Points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Technical Story 3: Mark and Save Articles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3 Points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Technical Story 4: Search Functionality</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8 Points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8" name="Shape 1848"/>
        <p:cNvGrpSpPr/>
        <p:nvPr/>
      </p:nvGrpSpPr>
      <p:grpSpPr>
        <a:xfrm>
          <a:off x="0" y="0"/>
          <a:ext cx="0" cy="0"/>
          <a:chOff x="0" y="0"/>
          <a:chExt cx="0" cy="0"/>
        </a:xfrm>
      </p:grpSpPr>
      <p:sp>
        <p:nvSpPr>
          <p:cNvPr id="1849" name="Google Shape;1849;p68"/>
          <p:cNvSpPr txBox="1"/>
          <p:nvPr>
            <p:ph type="title"/>
          </p:nvPr>
        </p:nvSpPr>
        <p:spPr>
          <a:xfrm>
            <a:off x="824600" y="143900"/>
            <a:ext cx="56934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  Team Velocity - This Sprint</a:t>
            </a:r>
            <a:endParaRPr/>
          </a:p>
        </p:txBody>
      </p:sp>
      <p:sp>
        <p:nvSpPr>
          <p:cNvPr id="1850" name="Google Shape;1850;p68"/>
          <p:cNvSpPr txBox="1"/>
          <p:nvPr/>
        </p:nvSpPr>
        <p:spPr>
          <a:xfrm>
            <a:off x="1244800" y="902125"/>
            <a:ext cx="6936900" cy="254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chivo Light"/>
                <a:ea typeface="Archivo Light"/>
                <a:cs typeface="Archivo Light"/>
                <a:sym typeface="Archivo Light"/>
              </a:rPr>
              <a:t>Total Story Points Completed: 42 Points</a:t>
            </a:r>
            <a:endParaRPr b="0" i="0" sz="1400" u="none" cap="none" strike="noStrike">
              <a:solidFill>
                <a:schemeClr val="dk1"/>
              </a:solidFill>
              <a:latin typeface="Archivo Light"/>
              <a:ea typeface="Archivo Light"/>
              <a:cs typeface="Archivo Light"/>
              <a:sym typeface="Archivo Light"/>
            </a:endParaRPr>
          </a:p>
        </p:txBody>
      </p:sp>
      <p:pic>
        <p:nvPicPr>
          <p:cNvPr id="1851" name="Google Shape;1851;p68"/>
          <p:cNvPicPr preferRelativeResize="0"/>
          <p:nvPr/>
        </p:nvPicPr>
        <p:blipFill>
          <a:blip r:embed="rId3">
            <a:alphaModFix/>
          </a:blip>
          <a:stretch>
            <a:fillRect/>
          </a:stretch>
        </p:blipFill>
        <p:spPr>
          <a:xfrm>
            <a:off x="2416250" y="1371900"/>
            <a:ext cx="5511998" cy="348885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5" name="Shape 1855"/>
        <p:cNvGrpSpPr/>
        <p:nvPr/>
      </p:nvGrpSpPr>
      <p:grpSpPr>
        <a:xfrm>
          <a:off x="0" y="0"/>
          <a:ext cx="0" cy="0"/>
          <a:chOff x="0" y="0"/>
          <a:chExt cx="0" cy="0"/>
        </a:xfrm>
      </p:grpSpPr>
      <p:sp>
        <p:nvSpPr>
          <p:cNvPr id="1856" name="Google Shape;1856;p69"/>
          <p:cNvSpPr txBox="1"/>
          <p:nvPr>
            <p:ph type="title"/>
          </p:nvPr>
        </p:nvSpPr>
        <p:spPr>
          <a:xfrm>
            <a:off x="824600" y="730800"/>
            <a:ext cx="56934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Completed/Committed Ratio</a:t>
            </a:r>
            <a:endParaRPr/>
          </a:p>
        </p:txBody>
      </p:sp>
      <p:sp>
        <p:nvSpPr>
          <p:cNvPr id="1857" name="Google Shape;1857;p69"/>
          <p:cNvSpPr txBox="1"/>
          <p:nvPr/>
        </p:nvSpPr>
        <p:spPr>
          <a:xfrm>
            <a:off x="1360925" y="2038825"/>
            <a:ext cx="6936900" cy="254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Arial"/>
                <a:ea typeface="Arial"/>
                <a:cs typeface="Arial"/>
                <a:sym typeface="Arial"/>
              </a:rPr>
              <a:t>Story Points Committed</a:t>
            </a:r>
            <a:r>
              <a:rPr b="0" i="0" lang="en" sz="1600" u="none" cap="none" strike="noStrike">
                <a:solidFill>
                  <a:schemeClr val="dk1"/>
                </a:solidFill>
                <a:latin typeface="Arial"/>
                <a:ea typeface="Arial"/>
                <a:cs typeface="Arial"/>
                <a:sym typeface="Arial"/>
              </a:rPr>
              <a:t>: 42 Points</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Arial"/>
                <a:ea typeface="Arial"/>
                <a:cs typeface="Arial"/>
                <a:sym typeface="Arial"/>
              </a:rPr>
              <a:t>Story Points Completed</a:t>
            </a:r>
            <a:r>
              <a:rPr b="0" i="0" lang="en" sz="1600" u="none" cap="none" strike="noStrike">
                <a:solidFill>
                  <a:schemeClr val="dk1"/>
                </a:solidFill>
                <a:latin typeface="Arial"/>
                <a:ea typeface="Arial"/>
                <a:cs typeface="Arial"/>
                <a:sym typeface="Arial"/>
              </a:rPr>
              <a:t>: 42 Points</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Arial"/>
                <a:ea typeface="Arial"/>
                <a:cs typeface="Arial"/>
                <a:sym typeface="Arial"/>
              </a:rPr>
              <a:t>Completed/Committed Ratio</a:t>
            </a:r>
            <a:r>
              <a:rPr b="0" i="0" lang="en" sz="1600" u="none" cap="none" strike="noStrike">
                <a:solidFill>
                  <a:schemeClr val="dk1"/>
                </a:solidFill>
                <a:latin typeface="Arial"/>
                <a:ea typeface="Arial"/>
                <a:cs typeface="Arial"/>
                <a:sym typeface="Arial"/>
              </a:rPr>
              <a:t>: 42/42 = 100%</a:t>
            </a:r>
            <a:endParaRPr b="0" i="0" sz="1400" u="none" cap="none" strike="noStrike">
              <a:solidFill>
                <a:schemeClr val="dk1"/>
              </a:solidFill>
              <a:latin typeface="Archivo Light"/>
              <a:ea typeface="Archivo Light"/>
              <a:cs typeface="Archivo Light"/>
              <a:sym typeface="Archivo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1" name="Shape 1861"/>
        <p:cNvGrpSpPr/>
        <p:nvPr/>
      </p:nvGrpSpPr>
      <p:grpSpPr>
        <a:xfrm>
          <a:off x="0" y="0"/>
          <a:ext cx="0" cy="0"/>
          <a:chOff x="0" y="0"/>
          <a:chExt cx="0" cy="0"/>
        </a:xfrm>
      </p:grpSpPr>
      <p:sp>
        <p:nvSpPr>
          <p:cNvPr id="1862" name="Google Shape;1862;p70"/>
          <p:cNvSpPr txBox="1"/>
          <p:nvPr>
            <p:ph type="title"/>
          </p:nvPr>
        </p:nvSpPr>
        <p:spPr>
          <a:xfrm>
            <a:off x="672499" y="470500"/>
            <a:ext cx="5648100" cy="123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600"/>
              <a:buNone/>
            </a:pPr>
            <a:r>
              <a:rPr lang="en" sz="2500"/>
              <a:t>Retrospective</a:t>
            </a:r>
            <a:endParaRPr sz="2500"/>
          </a:p>
        </p:txBody>
      </p:sp>
      <p:pic>
        <p:nvPicPr>
          <p:cNvPr id="1863" name="Google Shape;1863;p70"/>
          <p:cNvPicPr preferRelativeResize="0"/>
          <p:nvPr/>
        </p:nvPicPr>
        <p:blipFill rotWithShape="1">
          <a:blip r:embed="rId3">
            <a:alphaModFix/>
          </a:blip>
          <a:srcRect b="0" l="0" r="0" t="0"/>
          <a:stretch/>
        </p:blipFill>
        <p:spPr>
          <a:xfrm>
            <a:off x="1834675" y="1364325"/>
            <a:ext cx="6094797" cy="313370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0" name="Shape 1560"/>
        <p:cNvGrpSpPr/>
        <p:nvPr/>
      </p:nvGrpSpPr>
      <p:grpSpPr>
        <a:xfrm>
          <a:off x="0" y="0"/>
          <a:ext cx="0" cy="0"/>
          <a:chOff x="0" y="0"/>
          <a:chExt cx="0" cy="0"/>
        </a:xfrm>
      </p:grpSpPr>
      <p:sp>
        <p:nvSpPr>
          <p:cNvPr id="1561" name="Google Shape;1561;p35"/>
          <p:cNvSpPr txBox="1"/>
          <p:nvPr>
            <p:ph type="title"/>
          </p:nvPr>
        </p:nvSpPr>
        <p:spPr>
          <a:xfrm>
            <a:off x="720000" y="539400"/>
            <a:ext cx="7704000" cy="47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solidFill>
                  <a:schemeClr val="accent1"/>
                </a:solidFill>
              </a:rPr>
              <a:t>Team Members</a:t>
            </a:r>
            <a:endParaRPr>
              <a:solidFill>
                <a:schemeClr val="accent1"/>
              </a:solidFill>
            </a:endParaRPr>
          </a:p>
        </p:txBody>
      </p:sp>
      <p:sp>
        <p:nvSpPr>
          <p:cNvPr id="1562" name="Google Shape;1562;p35"/>
          <p:cNvSpPr txBox="1"/>
          <p:nvPr>
            <p:ph idx="3" type="title"/>
          </p:nvPr>
        </p:nvSpPr>
        <p:spPr>
          <a:xfrm>
            <a:off x="1405800" y="3201925"/>
            <a:ext cx="19449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Harshitha Rangaraju</a:t>
            </a:r>
            <a:endParaRPr/>
          </a:p>
        </p:txBody>
      </p:sp>
      <p:sp>
        <p:nvSpPr>
          <p:cNvPr id="1563" name="Google Shape;1563;p35"/>
          <p:cNvSpPr txBox="1"/>
          <p:nvPr>
            <p:ph idx="4" type="subTitle"/>
          </p:nvPr>
        </p:nvSpPr>
        <p:spPr>
          <a:xfrm>
            <a:off x="1405800" y="3747875"/>
            <a:ext cx="1944900" cy="44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Team Leader and Developer</a:t>
            </a:r>
            <a:endParaRPr/>
          </a:p>
        </p:txBody>
      </p:sp>
      <p:sp>
        <p:nvSpPr>
          <p:cNvPr id="1564" name="Google Shape;1564;p35"/>
          <p:cNvSpPr txBox="1"/>
          <p:nvPr>
            <p:ph idx="5" type="title"/>
          </p:nvPr>
        </p:nvSpPr>
        <p:spPr>
          <a:xfrm>
            <a:off x="5770800" y="3201925"/>
            <a:ext cx="24237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Srinivas Reddy Bapathu</a:t>
            </a:r>
            <a:endParaRPr/>
          </a:p>
        </p:txBody>
      </p:sp>
      <p:sp>
        <p:nvSpPr>
          <p:cNvPr id="1565" name="Google Shape;1565;p35"/>
          <p:cNvSpPr txBox="1"/>
          <p:nvPr>
            <p:ph idx="6" type="subTitle"/>
          </p:nvPr>
        </p:nvSpPr>
        <p:spPr>
          <a:xfrm>
            <a:off x="5952582" y="3747875"/>
            <a:ext cx="1944900" cy="44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Developer and Tester</a:t>
            </a:r>
            <a:endParaRPr/>
          </a:p>
        </p:txBody>
      </p:sp>
      <p:grpSp>
        <p:nvGrpSpPr>
          <p:cNvPr id="1566" name="Google Shape;1566;p35"/>
          <p:cNvGrpSpPr/>
          <p:nvPr/>
        </p:nvGrpSpPr>
        <p:grpSpPr>
          <a:xfrm>
            <a:off x="2003386" y="1780372"/>
            <a:ext cx="749796" cy="717499"/>
            <a:chOff x="1317586" y="1856572"/>
            <a:chExt cx="749796" cy="717499"/>
          </a:xfrm>
        </p:grpSpPr>
        <p:sp>
          <p:nvSpPr>
            <p:cNvPr id="1567" name="Google Shape;1567;p35"/>
            <p:cNvSpPr/>
            <p:nvPr/>
          </p:nvSpPr>
          <p:spPr>
            <a:xfrm>
              <a:off x="1317586" y="1891887"/>
              <a:ext cx="710743" cy="682184"/>
            </a:xfrm>
            <a:custGeom>
              <a:rect b="b" l="l" r="r" t="t"/>
              <a:pathLst>
                <a:path extrusionOk="0" h="30289" w="31557">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35"/>
            <p:cNvSpPr/>
            <p:nvPr/>
          </p:nvSpPr>
          <p:spPr>
            <a:xfrm>
              <a:off x="1356662" y="1856572"/>
              <a:ext cx="710720" cy="681441"/>
            </a:xfrm>
            <a:custGeom>
              <a:rect b="b" l="l" r="r" t="t"/>
              <a:pathLst>
                <a:path extrusionOk="0" h="30256" w="31556">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69" name="Google Shape;1569;p35"/>
          <p:cNvGrpSpPr/>
          <p:nvPr/>
        </p:nvGrpSpPr>
        <p:grpSpPr>
          <a:xfrm>
            <a:off x="2230041" y="1912062"/>
            <a:ext cx="335536" cy="418091"/>
            <a:chOff x="1325198" y="1996261"/>
            <a:chExt cx="335536" cy="418091"/>
          </a:xfrm>
        </p:grpSpPr>
        <p:sp>
          <p:nvSpPr>
            <p:cNvPr id="1570" name="Google Shape;1570;p35"/>
            <p:cNvSpPr/>
            <p:nvPr/>
          </p:nvSpPr>
          <p:spPr>
            <a:xfrm>
              <a:off x="1418889" y="2114228"/>
              <a:ext cx="146340" cy="71793"/>
            </a:xfrm>
            <a:custGeom>
              <a:rect b="b" l="l" r="r" t="t"/>
              <a:pathLst>
                <a:path extrusionOk="0" h="2295" w="4678">
                  <a:moveTo>
                    <a:pt x="4474" y="1"/>
                  </a:moveTo>
                  <a:lnTo>
                    <a:pt x="205" y="2"/>
                  </a:lnTo>
                  <a:cubicBezTo>
                    <a:pt x="92" y="2"/>
                    <a:pt x="1" y="93"/>
                    <a:pt x="1" y="205"/>
                  </a:cubicBezTo>
                  <a:lnTo>
                    <a:pt x="1" y="2053"/>
                  </a:lnTo>
                  <a:cubicBezTo>
                    <a:pt x="1" y="2167"/>
                    <a:pt x="93" y="2261"/>
                    <a:pt x="207" y="2264"/>
                  </a:cubicBezTo>
                  <a:lnTo>
                    <a:pt x="1226" y="2277"/>
                  </a:lnTo>
                  <a:lnTo>
                    <a:pt x="1228" y="2277"/>
                  </a:lnTo>
                  <a:cubicBezTo>
                    <a:pt x="1334" y="2277"/>
                    <a:pt x="1423" y="2198"/>
                    <a:pt x="1436" y="2093"/>
                  </a:cubicBezTo>
                  <a:cubicBezTo>
                    <a:pt x="1490" y="1649"/>
                    <a:pt x="1870" y="1314"/>
                    <a:pt x="2318" y="1314"/>
                  </a:cubicBezTo>
                  <a:cubicBezTo>
                    <a:pt x="2765" y="1314"/>
                    <a:pt x="3144" y="1648"/>
                    <a:pt x="3198" y="2091"/>
                  </a:cubicBezTo>
                  <a:lnTo>
                    <a:pt x="3206" y="2150"/>
                  </a:lnTo>
                  <a:cubicBezTo>
                    <a:pt x="3216" y="2225"/>
                    <a:pt x="3279" y="2281"/>
                    <a:pt x="3355" y="2283"/>
                  </a:cubicBezTo>
                  <a:lnTo>
                    <a:pt x="4524" y="2294"/>
                  </a:lnTo>
                  <a:cubicBezTo>
                    <a:pt x="4525" y="2294"/>
                    <a:pt x="4526" y="2294"/>
                    <a:pt x="4526" y="2294"/>
                  </a:cubicBezTo>
                  <a:cubicBezTo>
                    <a:pt x="4579" y="2294"/>
                    <a:pt x="4614" y="2267"/>
                    <a:pt x="4632" y="2250"/>
                  </a:cubicBezTo>
                  <a:cubicBezTo>
                    <a:pt x="4648" y="2235"/>
                    <a:pt x="4673" y="2203"/>
                    <a:pt x="4675" y="2155"/>
                  </a:cubicBezTo>
                  <a:lnTo>
                    <a:pt x="4675" y="1119"/>
                  </a:lnTo>
                  <a:cubicBezTo>
                    <a:pt x="4675" y="1114"/>
                    <a:pt x="4677" y="1109"/>
                    <a:pt x="4677" y="1103"/>
                  </a:cubicBezTo>
                  <a:lnTo>
                    <a:pt x="4677" y="203"/>
                  </a:lnTo>
                  <a:cubicBezTo>
                    <a:pt x="4677" y="150"/>
                    <a:pt x="4655" y="98"/>
                    <a:pt x="4618" y="59"/>
                  </a:cubicBezTo>
                  <a:cubicBezTo>
                    <a:pt x="4580" y="21"/>
                    <a:pt x="4529" y="1"/>
                    <a:pt x="44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35"/>
            <p:cNvSpPr/>
            <p:nvPr/>
          </p:nvSpPr>
          <p:spPr>
            <a:xfrm>
              <a:off x="1444822" y="2277209"/>
              <a:ext cx="90688" cy="41199"/>
            </a:xfrm>
            <a:custGeom>
              <a:rect b="b" l="l" r="r" t="t"/>
              <a:pathLst>
                <a:path extrusionOk="0" h="1317" w="2899">
                  <a:moveTo>
                    <a:pt x="307" y="1"/>
                  </a:moveTo>
                  <a:lnTo>
                    <a:pt x="210" y="320"/>
                  </a:lnTo>
                  <a:cubicBezTo>
                    <a:pt x="164" y="474"/>
                    <a:pt x="92" y="616"/>
                    <a:pt x="1" y="740"/>
                  </a:cubicBezTo>
                  <a:cubicBezTo>
                    <a:pt x="383" y="1112"/>
                    <a:pt x="887" y="1317"/>
                    <a:pt x="1421" y="1317"/>
                  </a:cubicBezTo>
                  <a:cubicBezTo>
                    <a:pt x="1967" y="1317"/>
                    <a:pt x="2479" y="1106"/>
                    <a:pt x="2864" y="720"/>
                  </a:cubicBezTo>
                  <a:lnTo>
                    <a:pt x="2899" y="684"/>
                  </a:lnTo>
                  <a:cubicBezTo>
                    <a:pt x="2821" y="572"/>
                    <a:pt x="2758" y="448"/>
                    <a:pt x="2713" y="314"/>
                  </a:cubicBezTo>
                  <a:lnTo>
                    <a:pt x="2621" y="35"/>
                  </a:lnTo>
                  <a:cubicBezTo>
                    <a:pt x="2275" y="175"/>
                    <a:pt x="1898" y="252"/>
                    <a:pt x="1507" y="252"/>
                  </a:cubicBezTo>
                  <a:cubicBezTo>
                    <a:pt x="1502" y="252"/>
                    <a:pt x="1497" y="252"/>
                    <a:pt x="1492" y="252"/>
                  </a:cubicBezTo>
                  <a:cubicBezTo>
                    <a:pt x="1075" y="252"/>
                    <a:pt x="674" y="163"/>
                    <a:pt x="30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35"/>
            <p:cNvSpPr/>
            <p:nvPr/>
          </p:nvSpPr>
          <p:spPr>
            <a:xfrm>
              <a:off x="1464781" y="2077596"/>
              <a:ext cx="54588" cy="12200"/>
            </a:xfrm>
            <a:custGeom>
              <a:rect b="b" l="l" r="r" t="t"/>
              <a:pathLst>
                <a:path extrusionOk="0" h="390" w="1745">
                  <a:moveTo>
                    <a:pt x="872" y="1"/>
                  </a:moveTo>
                  <a:cubicBezTo>
                    <a:pt x="629" y="1"/>
                    <a:pt x="386" y="84"/>
                    <a:pt x="175" y="251"/>
                  </a:cubicBezTo>
                  <a:lnTo>
                    <a:pt x="1" y="389"/>
                  </a:lnTo>
                  <a:lnTo>
                    <a:pt x="1745" y="389"/>
                  </a:lnTo>
                  <a:lnTo>
                    <a:pt x="1570" y="251"/>
                  </a:lnTo>
                  <a:cubicBezTo>
                    <a:pt x="1358" y="84"/>
                    <a:pt x="1115" y="1"/>
                    <a:pt x="87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35"/>
            <p:cNvSpPr/>
            <p:nvPr/>
          </p:nvSpPr>
          <p:spPr>
            <a:xfrm>
              <a:off x="1588628" y="2139566"/>
              <a:ext cx="32158" cy="57529"/>
            </a:xfrm>
            <a:custGeom>
              <a:rect b="b" l="l" r="r" t="t"/>
              <a:pathLst>
                <a:path extrusionOk="0" h="1839" w="1028">
                  <a:moveTo>
                    <a:pt x="34" y="0"/>
                  </a:moveTo>
                  <a:lnTo>
                    <a:pt x="34" y="1332"/>
                  </a:lnTo>
                  <a:cubicBezTo>
                    <a:pt x="34" y="1344"/>
                    <a:pt x="34" y="1356"/>
                    <a:pt x="33" y="1367"/>
                  </a:cubicBezTo>
                  <a:cubicBezTo>
                    <a:pt x="33" y="1529"/>
                    <a:pt x="22" y="1684"/>
                    <a:pt x="0" y="1838"/>
                  </a:cubicBezTo>
                  <a:lnTo>
                    <a:pt x="108" y="1838"/>
                  </a:lnTo>
                  <a:cubicBezTo>
                    <a:pt x="616" y="1838"/>
                    <a:pt x="1027" y="1427"/>
                    <a:pt x="1027" y="919"/>
                  </a:cubicBezTo>
                  <a:cubicBezTo>
                    <a:pt x="1027" y="411"/>
                    <a:pt x="616" y="0"/>
                    <a:pt x="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35"/>
            <p:cNvSpPr/>
            <p:nvPr/>
          </p:nvSpPr>
          <p:spPr>
            <a:xfrm>
              <a:off x="1423425" y="2179764"/>
              <a:ext cx="136830" cy="80865"/>
            </a:xfrm>
            <a:custGeom>
              <a:rect b="b" l="l" r="r" t="t"/>
              <a:pathLst>
                <a:path extrusionOk="0" h="2585" w="4374">
                  <a:moveTo>
                    <a:pt x="2172" y="0"/>
                  </a:moveTo>
                  <a:cubicBezTo>
                    <a:pt x="2120" y="0"/>
                    <a:pt x="2075" y="40"/>
                    <a:pt x="2068" y="93"/>
                  </a:cubicBezTo>
                  <a:cubicBezTo>
                    <a:pt x="2006" y="591"/>
                    <a:pt x="1584" y="964"/>
                    <a:pt x="1084" y="964"/>
                  </a:cubicBezTo>
                  <a:cubicBezTo>
                    <a:pt x="1079" y="964"/>
                    <a:pt x="1074" y="964"/>
                    <a:pt x="1069" y="964"/>
                  </a:cubicBezTo>
                  <a:lnTo>
                    <a:pt x="52" y="951"/>
                  </a:lnTo>
                  <a:cubicBezTo>
                    <a:pt x="35" y="951"/>
                    <a:pt x="17" y="949"/>
                    <a:pt x="0" y="948"/>
                  </a:cubicBezTo>
                  <a:lnTo>
                    <a:pt x="0" y="948"/>
                  </a:lnTo>
                  <a:cubicBezTo>
                    <a:pt x="333" y="1903"/>
                    <a:pt x="1189" y="2584"/>
                    <a:pt x="2192" y="2584"/>
                  </a:cubicBezTo>
                  <a:cubicBezTo>
                    <a:pt x="2194" y="2584"/>
                    <a:pt x="2196" y="2584"/>
                    <a:pt x="2198" y="2584"/>
                  </a:cubicBezTo>
                  <a:cubicBezTo>
                    <a:pt x="3188" y="2584"/>
                    <a:pt x="4034" y="1919"/>
                    <a:pt x="4373" y="982"/>
                  </a:cubicBezTo>
                  <a:lnTo>
                    <a:pt x="4371" y="982"/>
                  </a:lnTo>
                  <a:lnTo>
                    <a:pt x="3204" y="970"/>
                  </a:lnTo>
                  <a:cubicBezTo>
                    <a:pt x="2737" y="966"/>
                    <a:pt x="2341" y="614"/>
                    <a:pt x="2284" y="150"/>
                  </a:cubicBezTo>
                  <a:lnTo>
                    <a:pt x="2277" y="93"/>
                  </a:lnTo>
                  <a:cubicBezTo>
                    <a:pt x="2270" y="40"/>
                    <a:pt x="2225" y="0"/>
                    <a:pt x="21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35"/>
            <p:cNvSpPr/>
            <p:nvPr/>
          </p:nvSpPr>
          <p:spPr>
            <a:xfrm>
              <a:off x="1364176" y="2139566"/>
              <a:ext cx="31220" cy="57529"/>
            </a:xfrm>
            <a:custGeom>
              <a:rect b="b" l="l" r="r" t="t"/>
              <a:pathLst>
                <a:path extrusionOk="0" h="1839" w="998">
                  <a:moveTo>
                    <a:pt x="920" y="0"/>
                  </a:moveTo>
                  <a:cubicBezTo>
                    <a:pt x="412" y="0"/>
                    <a:pt x="1" y="411"/>
                    <a:pt x="1" y="919"/>
                  </a:cubicBezTo>
                  <a:cubicBezTo>
                    <a:pt x="1" y="1427"/>
                    <a:pt x="412" y="1838"/>
                    <a:pt x="920" y="1838"/>
                  </a:cubicBezTo>
                  <a:lnTo>
                    <a:pt x="998" y="1838"/>
                  </a:lnTo>
                  <a:cubicBezTo>
                    <a:pt x="976" y="1682"/>
                    <a:pt x="965" y="1520"/>
                    <a:pt x="965" y="1357"/>
                  </a:cubicBezTo>
                  <a:lnTo>
                    <a:pt x="965" y="773"/>
                  </a:lnTo>
                  <a:cubicBezTo>
                    <a:pt x="965" y="761"/>
                    <a:pt x="966" y="750"/>
                    <a:pt x="966" y="739"/>
                  </a:cubicBezTo>
                  <a:lnTo>
                    <a:pt x="96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35"/>
            <p:cNvSpPr/>
            <p:nvPr/>
          </p:nvSpPr>
          <p:spPr>
            <a:xfrm>
              <a:off x="1325198" y="2313654"/>
              <a:ext cx="335536" cy="100698"/>
            </a:xfrm>
            <a:custGeom>
              <a:rect b="b" l="l" r="r" t="t"/>
              <a:pathLst>
                <a:path extrusionOk="0" h="3219" w="10726">
                  <a:moveTo>
                    <a:pt x="7346" y="0"/>
                  </a:moveTo>
                  <a:cubicBezTo>
                    <a:pt x="7334" y="17"/>
                    <a:pt x="7320" y="36"/>
                    <a:pt x="7303" y="52"/>
                  </a:cubicBezTo>
                  <a:lnTo>
                    <a:pt x="7244" y="111"/>
                  </a:lnTo>
                  <a:cubicBezTo>
                    <a:pt x="6710" y="644"/>
                    <a:pt x="6002" y="939"/>
                    <a:pt x="5248" y="939"/>
                  </a:cubicBezTo>
                  <a:cubicBezTo>
                    <a:pt x="4495" y="939"/>
                    <a:pt x="3787" y="644"/>
                    <a:pt x="3253" y="111"/>
                  </a:cubicBezTo>
                  <a:cubicBezTo>
                    <a:pt x="3233" y="90"/>
                    <a:pt x="3215" y="69"/>
                    <a:pt x="3201" y="44"/>
                  </a:cubicBezTo>
                  <a:lnTo>
                    <a:pt x="1181" y="520"/>
                  </a:lnTo>
                  <a:cubicBezTo>
                    <a:pt x="744" y="668"/>
                    <a:pt x="413" y="1058"/>
                    <a:pt x="315" y="1541"/>
                  </a:cubicBezTo>
                  <a:lnTo>
                    <a:pt x="28" y="2950"/>
                  </a:lnTo>
                  <a:cubicBezTo>
                    <a:pt x="1" y="3089"/>
                    <a:pt x="98" y="3219"/>
                    <a:pt x="228" y="3219"/>
                  </a:cubicBezTo>
                  <a:lnTo>
                    <a:pt x="10498" y="3219"/>
                  </a:lnTo>
                  <a:cubicBezTo>
                    <a:pt x="10628" y="3218"/>
                    <a:pt x="10725" y="3084"/>
                    <a:pt x="10694" y="2945"/>
                  </a:cubicBezTo>
                  <a:lnTo>
                    <a:pt x="10355" y="1428"/>
                  </a:lnTo>
                  <a:cubicBezTo>
                    <a:pt x="10244" y="939"/>
                    <a:pt x="9896" y="552"/>
                    <a:pt x="9447" y="421"/>
                  </a:cubicBezTo>
                  <a:lnTo>
                    <a:pt x="7409" y="21"/>
                  </a:lnTo>
                  <a:cubicBezTo>
                    <a:pt x="7387" y="13"/>
                    <a:pt x="7367" y="6"/>
                    <a:pt x="73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35"/>
            <p:cNvSpPr/>
            <p:nvPr/>
          </p:nvSpPr>
          <p:spPr>
            <a:xfrm>
              <a:off x="1399807" y="1996261"/>
              <a:ext cx="182533" cy="104859"/>
            </a:xfrm>
            <a:custGeom>
              <a:rect b="b" l="l" r="r" t="t"/>
              <a:pathLst>
                <a:path extrusionOk="0" h="3352" w="5835">
                  <a:moveTo>
                    <a:pt x="4546" y="1"/>
                  </a:moveTo>
                  <a:lnTo>
                    <a:pt x="2975" y="34"/>
                  </a:lnTo>
                  <a:cubicBezTo>
                    <a:pt x="1838" y="58"/>
                    <a:pt x="900" y="397"/>
                    <a:pt x="366" y="1399"/>
                  </a:cubicBezTo>
                  <a:cubicBezTo>
                    <a:pt x="354" y="1421"/>
                    <a:pt x="344" y="1442"/>
                    <a:pt x="332" y="1464"/>
                  </a:cubicBezTo>
                  <a:cubicBezTo>
                    <a:pt x="260" y="1604"/>
                    <a:pt x="75" y="1895"/>
                    <a:pt x="31" y="2387"/>
                  </a:cubicBezTo>
                  <a:cubicBezTo>
                    <a:pt x="1" y="2729"/>
                    <a:pt x="14" y="3056"/>
                    <a:pt x="52" y="3351"/>
                  </a:cubicBezTo>
                  <a:cubicBezTo>
                    <a:pt x="233" y="3131"/>
                    <a:pt x="507" y="2989"/>
                    <a:pt x="812" y="2989"/>
                  </a:cubicBezTo>
                  <a:lnTo>
                    <a:pt x="1767" y="2237"/>
                  </a:lnTo>
                  <a:cubicBezTo>
                    <a:pt x="2121" y="1958"/>
                    <a:pt x="2536" y="1819"/>
                    <a:pt x="2950" y="1819"/>
                  </a:cubicBezTo>
                  <a:cubicBezTo>
                    <a:pt x="3364" y="1819"/>
                    <a:pt x="3777" y="1958"/>
                    <a:pt x="4130" y="2235"/>
                  </a:cubicBezTo>
                  <a:lnTo>
                    <a:pt x="5085" y="2988"/>
                  </a:lnTo>
                  <a:cubicBezTo>
                    <a:pt x="5332" y="2988"/>
                    <a:pt x="5562" y="3078"/>
                    <a:pt x="5743" y="3242"/>
                  </a:cubicBezTo>
                  <a:cubicBezTo>
                    <a:pt x="5797" y="2855"/>
                    <a:pt x="5834" y="2463"/>
                    <a:pt x="5825" y="2165"/>
                  </a:cubicBezTo>
                  <a:cubicBezTo>
                    <a:pt x="5809" y="1666"/>
                    <a:pt x="5571" y="874"/>
                    <a:pt x="5372" y="448"/>
                  </a:cubicBezTo>
                  <a:cubicBezTo>
                    <a:pt x="5224" y="134"/>
                    <a:pt x="4930" y="21"/>
                    <a:pt x="454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578" name="Google Shape;1578;p35"/>
          <p:cNvPicPr preferRelativeResize="0"/>
          <p:nvPr/>
        </p:nvPicPr>
        <p:blipFill rotWithShape="1">
          <a:blip r:embed="rId3">
            <a:alphaModFix/>
          </a:blip>
          <a:srcRect b="11362" l="17574" r="17574" t="15845"/>
          <a:stretch/>
        </p:blipFill>
        <p:spPr>
          <a:xfrm>
            <a:off x="1502875" y="1406662"/>
            <a:ext cx="1750749" cy="1559200"/>
          </a:xfrm>
          <a:prstGeom prst="rect">
            <a:avLst/>
          </a:prstGeom>
          <a:noFill/>
          <a:ln>
            <a:noFill/>
          </a:ln>
        </p:spPr>
      </p:pic>
      <p:pic>
        <p:nvPicPr>
          <p:cNvPr id="1579" name="Google Shape;1579;p35"/>
          <p:cNvPicPr preferRelativeResize="0"/>
          <p:nvPr/>
        </p:nvPicPr>
        <p:blipFill rotWithShape="1">
          <a:blip r:embed="rId4">
            <a:alphaModFix/>
          </a:blip>
          <a:srcRect b="0" l="8457" r="8456" t="0"/>
          <a:stretch/>
        </p:blipFill>
        <p:spPr>
          <a:xfrm>
            <a:off x="5850813" y="1252494"/>
            <a:ext cx="2263675" cy="186753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7" name="Shape 1867"/>
        <p:cNvGrpSpPr/>
        <p:nvPr/>
      </p:nvGrpSpPr>
      <p:grpSpPr>
        <a:xfrm>
          <a:off x="0" y="0"/>
          <a:ext cx="0" cy="0"/>
          <a:chOff x="0" y="0"/>
          <a:chExt cx="0" cy="0"/>
        </a:xfrm>
      </p:grpSpPr>
      <p:sp>
        <p:nvSpPr>
          <p:cNvPr id="1868" name="Google Shape;1868;p71"/>
          <p:cNvSpPr txBox="1"/>
          <p:nvPr>
            <p:ph type="title"/>
          </p:nvPr>
        </p:nvSpPr>
        <p:spPr>
          <a:xfrm>
            <a:off x="507150" y="77675"/>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Sprint 2</a:t>
            </a:r>
            <a:endParaRPr/>
          </a:p>
        </p:txBody>
      </p:sp>
      <p:graphicFrame>
        <p:nvGraphicFramePr>
          <p:cNvPr id="1869" name="Google Shape;1869;p71"/>
          <p:cNvGraphicFramePr/>
          <p:nvPr/>
        </p:nvGraphicFramePr>
        <p:xfrm>
          <a:off x="365675" y="575525"/>
          <a:ext cx="3000000" cy="3000000"/>
        </p:xfrm>
        <a:graphic>
          <a:graphicData uri="http://schemas.openxmlformats.org/drawingml/2006/table">
            <a:tbl>
              <a:tblPr>
                <a:noFill/>
                <a:tableStyleId>{8B0DFD6B-789C-49CB-99F0-676028723CB4}</a:tableStyleId>
              </a:tblPr>
              <a:tblGrid>
                <a:gridCol w="468600"/>
                <a:gridCol w="932200"/>
                <a:gridCol w="2759350"/>
                <a:gridCol w="1268050"/>
                <a:gridCol w="2884425"/>
              </a:tblGrid>
              <a:tr h="318850">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a:t>
                      </a:r>
                      <a:endParaRPr b="1"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Sprint</a:t>
                      </a:r>
                      <a:endParaRPr b="1"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Story/Task</a:t>
                      </a:r>
                      <a:endParaRPr b="1"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Story Points</a:t>
                      </a:r>
                      <a:endParaRPr b="1"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Acceptance Criteria</a:t>
                      </a:r>
                      <a:endParaRPr b="1"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7461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1</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2</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 Story 6: As a student, I want personalized content recommendations based on my performance so I can improve weak areas.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8 Points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 The system provides content recommendations based on quiz performance and article difficulty.</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 Users are directed to articles covering weak areas.</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892775">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2</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2</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 Story 7: As a student, I want the app to implement spaced repetition to reinforce key concepts over time.</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8 Points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 The app identifies and schedules spaced repetition for topics users struggle with.</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 Users are prompted to revisit articles or take quizzes at optimal intervals.</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7461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3</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2</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 Story 8: As a student, I want to track my progress in a performance dashboard.</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5 Points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 The dashboard shows quiz scores, articles read, and time spent on each subject.</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 Users can see areas of strength and weakness visually.</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9945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4</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2</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 Story 9: As a student, I want to receive targeted feedback after quizzes so I can understand my mistakes.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5 Points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 Detailed feedback is provided for each quiz question.</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 Feedback explains why certain answers are correct/incorrect.</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892775">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5</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2</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 Story 10: As a student, I want the app to dynamically adjust content difficulty based on my performance.</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8 Points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 The difficulty of content increases if the user performs well.</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 If a student struggles, simpler articles or review content is recommended.</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3" name="Shape 1873"/>
        <p:cNvGrpSpPr/>
        <p:nvPr/>
      </p:nvGrpSpPr>
      <p:grpSpPr>
        <a:xfrm>
          <a:off x="0" y="0"/>
          <a:ext cx="0" cy="0"/>
          <a:chOff x="0" y="0"/>
          <a:chExt cx="0" cy="0"/>
        </a:xfrm>
      </p:grpSpPr>
      <p:sp>
        <p:nvSpPr>
          <p:cNvPr id="1874" name="Google Shape;1874;p72"/>
          <p:cNvSpPr txBox="1"/>
          <p:nvPr>
            <p:ph type="title"/>
          </p:nvPr>
        </p:nvSpPr>
        <p:spPr>
          <a:xfrm>
            <a:off x="507150" y="77675"/>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Sprint 2</a:t>
            </a:r>
            <a:endParaRPr/>
          </a:p>
        </p:txBody>
      </p:sp>
      <p:graphicFrame>
        <p:nvGraphicFramePr>
          <p:cNvPr id="1875" name="Google Shape;1875;p72"/>
          <p:cNvGraphicFramePr/>
          <p:nvPr/>
        </p:nvGraphicFramePr>
        <p:xfrm>
          <a:off x="415675" y="748700"/>
          <a:ext cx="3000000" cy="3000000"/>
        </p:xfrm>
        <a:graphic>
          <a:graphicData uri="http://schemas.openxmlformats.org/drawingml/2006/table">
            <a:tbl>
              <a:tblPr>
                <a:noFill/>
                <a:tableStyleId>{8B0DFD6B-789C-49CB-99F0-676028723CB4}</a:tableStyleId>
              </a:tblPr>
              <a:tblGrid>
                <a:gridCol w="468600"/>
                <a:gridCol w="932200"/>
                <a:gridCol w="2759350"/>
                <a:gridCol w="1268050"/>
                <a:gridCol w="2884425"/>
              </a:tblGrid>
              <a:tr h="318850">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a:t>
                      </a:r>
                      <a:endParaRPr b="1"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Sprint</a:t>
                      </a:r>
                      <a:endParaRPr b="1"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Story/Task</a:t>
                      </a:r>
                      <a:endParaRPr b="1"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Story Points</a:t>
                      </a:r>
                      <a:endParaRPr b="1"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Acceptance Criteria</a:t>
                      </a:r>
                      <a:endParaRPr b="1"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7461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6</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2</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Technical Story 5: Implement a basic machine learning model for personalized content recommendations.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8 Points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 The ML model analyzes quiz performance and article difficulty to recommend personalized learning paths.</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 Adjustments are made based on user progress.</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892775">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7</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2</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Technical Story 6: Integrate spaced repetition algorithm to reinforce key concepts.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8 Points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 Use spaced repetition techniques to schedule when users should revisit difficult topics.</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 Ensure the system prompts users at the right time for maximum retention.</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7461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8</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2</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Technical Story 7: Build a performance dashboard to visualize progress.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5 Points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 The dashboard shows quiz results, time spent, and subject mastery.</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 Visual charts display performance trends.</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9945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9</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2</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Technical Story 8: Provide detailed quiz feedback for user learning.</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5 Points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 Implement feedback mechanisms to explain quiz results.</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 Feedback is both constructive and designed to reinforce learning.</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9" name="Shape 1879"/>
        <p:cNvGrpSpPr/>
        <p:nvPr/>
      </p:nvGrpSpPr>
      <p:grpSpPr>
        <a:xfrm>
          <a:off x="0" y="0"/>
          <a:ext cx="0" cy="0"/>
          <a:chOff x="0" y="0"/>
          <a:chExt cx="0" cy="0"/>
        </a:xfrm>
      </p:grpSpPr>
      <p:sp>
        <p:nvSpPr>
          <p:cNvPr id="1880" name="Google Shape;1880;p73"/>
          <p:cNvSpPr txBox="1"/>
          <p:nvPr>
            <p:ph type="title"/>
          </p:nvPr>
        </p:nvSpPr>
        <p:spPr>
          <a:xfrm>
            <a:off x="507050" y="152775"/>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App Screenshots</a:t>
            </a:r>
            <a:endParaRPr/>
          </a:p>
        </p:txBody>
      </p:sp>
      <p:pic>
        <p:nvPicPr>
          <p:cNvPr id="1881" name="Google Shape;1881;p73"/>
          <p:cNvPicPr preferRelativeResize="0"/>
          <p:nvPr/>
        </p:nvPicPr>
        <p:blipFill rotWithShape="1">
          <a:blip r:embed="rId3">
            <a:alphaModFix/>
          </a:blip>
          <a:srcRect b="0" l="0" r="0" t="0"/>
          <a:stretch/>
        </p:blipFill>
        <p:spPr>
          <a:xfrm>
            <a:off x="1141975" y="1138575"/>
            <a:ext cx="1753901" cy="3801052"/>
          </a:xfrm>
          <a:prstGeom prst="rect">
            <a:avLst/>
          </a:prstGeom>
          <a:noFill/>
          <a:ln>
            <a:noFill/>
          </a:ln>
        </p:spPr>
      </p:pic>
      <p:pic>
        <p:nvPicPr>
          <p:cNvPr id="1882" name="Google Shape;1882;p73"/>
          <p:cNvPicPr preferRelativeResize="0"/>
          <p:nvPr/>
        </p:nvPicPr>
        <p:blipFill rotWithShape="1">
          <a:blip r:embed="rId4">
            <a:alphaModFix/>
          </a:blip>
          <a:srcRect b="0" l="0" r="0" t="0"/>
          <a:stretch/>
        </p:blipFill>
        <p:spPr>
          <a:xfrm>
            <a:off x="4216475" y="1138575"/>
            <a:ext cx="1753901" cy="3801047"/>
          </a:xfrm>
          <a:prstGeom prst="rect">
            <a:avLst/>
          </a:prstGeom>
          <a:noFill/>
          <a:ln>
            <a:noFill/>
          </a:ln>
        </p:spPr>
      </p:pic>
      <p:pic>
        <p:nvPicPr>
          <p:cNvPr id="1883" name="Google Shape;1883;p73"/>
          <p:cNvPicPr preferRelativeResize="0"/>
          <p:nvPr/>
        </p:nvPicPr>
        <p:blipFill rotWithShape="1">
          <a:blip r:embed="rId5">
            <a:alphaModFix/>
          </a:blip>
          <a:srcRect b="0" l="0" r="0" t="0"/>
          <a:stretch/>
        </p:blipFill>
        <p:spPr>
          <a:xfrm>
            <a:off x="6973525" y="1138578"/>
            <a:ext cx="1753901" cy="3801047"/>
          </a:xfrm>
          <a:prstGeom prst="rect">
            <a:avLst/>
          </a:prstGeom>
          <a:noFill/>
          <a:ln>
            <a:noFill/>
          </a:ln>
        </p:spPr>
      </p:pic>
      <p:sp>
        <p:nvSpPr>
          <p:cNvPr id="1884" name="Google Shape;1884;p73"/>
          <p:cNvSpPr txBox="1"/>
          <p:nvPr>
            <p:ph type="title"/>
          </p:nvPr>
        </p:nvSpPr>
        <p:spPr>
          <a:xfrm>
            <a:off x="659450" y="645675"/>
            <a:ext cx="2168100" cy="39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sz="1100"/>
              <a:t>Explore Screen</a:t>
            </a:r>
            <a:endParaRPr sz="1100"/>
          </a:p>
        </p:txBody>
      </p:sp>
      <p:sp>
        <p:nvSpPr>
          <p:cNvPr id="1885" name="Google Shape;1885;p73"/>
          <p:cNvSpPr txBox="1"/>
          <p:nvPr>
            <p:ph type="title"/>
          </p:nvPr>
        </p:nvSpPr>
        <p:spPr>
          <a:xfrm>
            <a:off x="3802275" y="645675"/>
            <a:ext cx="2168100" cy="39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sz="1100"/>
              <a:t>List of Lessons</a:t>
            </a:r>
            <a:endParaRPr sz="1100"/>
          </a:p>
        </p:txBody>
      </p:sp>
      <p:sp>
        <p:nvSpPr>
          <p:cNvPr id="1886" name="Google Shape;1886;p73"/>
          <p:cNvSpPr txBox="1"/>
          <p:nvPr>
            <p:ph type="title"/>
          </p:nvPr>
        </p:nvSpPr>
        <p:spPr>
          <a:xfrm>
            <a:off x="6632775" y="645675"/>
            <a:ext cx="2168100" cy="39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sz="1100"/>
              <a:t>Article screen</a:t>
            </a:r>
            <a:endParaRPr sz="11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0" name="Shape 1890"/>
        <p:cNvGrpSpPr/>
        <p:nvPr/>
      </p:nvGrpSpPr>
      <p:grpSpPr>
        <a:xfrm>
          <a:off x="0" y="0"/>
          <a:ext cx="0" cy="0"/>
          <a:chOff x="0" y="0"/>
          <a:chExt cx="0" cy="0"/>
        </a:xfrm>
      </p:grpSpPr>
      <p:sp>
        <p:nvSpPr>
          <p:cNvPr id="1891" name="Google Shape;1891;p74"/>
          <p:cNvSpPr txBox="1"/>
          <p:nvPr>
            <p:ph type="title"/>
          </p:nvPr>
        </p:nvSpPr>
        <p:spPr>
          <a:xfrm>
            <a:off x="526400" y="104450"/>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App Screenshots</a:t>
            </a:r>
            <a:endParaRPr/>
          </a:p>
        </p:txBody>
      </p:sp>
      <p:pic>
        <p:nvPicPr>
          <p:cNvPr id="1892" name="Google Shape;1892;p74"/>
          <p:cNvPicPr preferRelativeResize="0"/>
          <p:nvPr/>
        </p:nvPicPr>
        <p:blipFill rotWithShape="1">
          <a:blip r:embed="rId3">
            <a:alphaModFix/>
          </a:blip>
          <a:srcRect b="0" l="0" r="0" t="0"/>
          <a:stretch/>
        </p:blipFill>
        <p:spPr>
          <a:xfrm>
            <a:off x="1412675" y="1283575"/>
            <a:ext cx="1646849" cy="3569024"/>
          </a:xfrm>
          <a:prstGeom prst="rect">
            <a:avLst/>
          </a:prstGeom>
          <a:noFill/>
          <a:ln>
            <a:noFill/>
          </a:ln>
        </p:spPr>
      </p:pic>
      <p:pic>
        <p:nvPicPr>
          <p:cNvPr id="1893" name="Google Shape;1893;p74"/>
          <p:cNvPicPr preferRelativeResize="0"/>
          <p:nvPr/>
        </p:nvPicPr>
        <p:blipFill rotWithShape="1">
          <a:blip r:embed="rId4">
            <a:alphaModFix/>
          </a:blip>
          <a:srcRect b="0" l="0" r="0" t="0"/>
          <a:stretch/>
        </p:blipFill>
        <p:spPr>
          <a:xfrm>
            <a:off x="4962350" y="1283532"/>
            <a:ext cx="1646849" cy="3569070"/>
          </a:xfrm>
          <a:prstGeom prst="rect">
            <a:avLst/>
          </a:prstGeom>
          <a:noFill/>
          <a:ln>
            <a:noFill/>
          </a:ln>
        </p:spPr>
      </p:pic>
      <p:sp>
        <p:nvSpPr>
          <p:cNvPr id="1894" name="Google Shape;1894;p74"/>
          <p:cNvSpPr txBox="1"/>
          <p:nvPr>
            <p:ph type="title"/>
          </p:nvPr>
        </p:nvSpPr>
        <p:spPr>
          <a:xfrm>
            <a:off x="1230525" y="707063"/>
            <a:ext cx="2168100" cy="39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sz="1100"/>
              <a:t>When article is marketed to read later</a:t>
            </a:r>
            <a:endParaRPr sz="1100"/>
          </a:p>
        </p:txBody>
      </p:sp>
      <p:sp>
        <p:nvSpPr>
          <p:cNvPr id="1895" name="Google Shape;1895;p74"/>
          <p:cNvSpPr txBox="1"/>
          <p:nvPr>
            <p:ph type="title"/>
          </p:nvPr>
        </p:nvSpPr>
        <p:spPr>
          <a:xfrm>
            <a:off x="4757125" y="707075"/>
            <a:ext cx="2769000" cy="39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sz="1100"/>
              <a:t>When article is completed, adding of rewards</a:t>
            </a:r>
            <a:endParaRPr sz="11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9" name="Shape 1899"/>
        <p:cNvGrpSpPr/>
        <p:nvPr/>
      </p:nvGrpSpPr>
      <p:grpSpPr>
        <a:xfrm>
          <a:off x="0" y="0"/>
          <a:ext cx="0" cy="0"/>
          <a:chOff x="0" y="0"/>
          <a:chExt cx="0" cy="0"/>
        </a:xfrm>
      </p:grpSpPr>
      <p:sp>
        <p:nvSpPr>
          <p:cNvPr id="1900" name="Google Shape;1900;p75"/>
          <p:cNvSpPr txBox="1"/>
          <p:nvPr>
            <p:ph type="title"/>
          </p:nvPr>
        </p:nvSpPr>
        <p:spPr>
          <a:xfrm>
            <a:off x="526400" y="529850"/>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API</a:t>
            </a:r>
            <a:endParaRPr/>
          </a:p>
        </p:txBody>
      </p:sp>
      <p:pic>
        <p:nvPicPr>
          <p:cNvPr id="1901" name="Google Shape;1901;p75"/>
          <p:cNvPicPr preferRelativeResize="0"/>
          <p:nvPr/>
        </p:nvPicPr>
        <p:blipFill rotWithShape="1">
          <a:blip r:embed="rId3">
            <a:alphaModFix/>
          </a:blip>
          <a:srcRect b="0" l="0" r="0" t="0"/>
          <a:stretch/>
        </p:blipFill>
        <p:spPr>
          <a:xfrm>
            <a:off x="2250400" y="1025800"/>
            <a:ext cx="6220723" cy="388795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5" name="Shape 1905"/>
        <p:cNvGrpSpPr/>
        <p:nvPr/>
      </p:nvGrpSpPr>
      <p:grpSpPr>
        <a:xfrm>
          <a:off x="0" y="0"/>
          <a:ext cx="0" cy="0"/>
          <a:chOff x="0" y="0"/>
          <a:chExt cx="0" cy="0"/>
        </a:xfrm>
      </p:grpSpPr>
      <p:sp>
        <p:nvSpPr>
          <p:cNvPr id="1906" name="Google Shape;1906;p76"/>
          <p:cNvSpPr txBox="1"/>
          <p:nvPr>
            <p:ph type="title"/>
          </p:nvPr>
        </p:nvSpPr>
        <p:spPr>
          <a:xfrm>
            <a:off x="526400" y="529850"/>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API</a:t>
            </a:r>
            <a:endParaRPr/>
          </a:p>
        </p:txBody>
      </p:sp>
      <p:pic>
        <p:nvPicPr>
          <p:cNvPr id="1907" name="Google Shape;1907;p76"/>
          <p:cNvPicPr preferRelativeResize="0"/>
          <p:nvPr/>
        </p:nvPicPr>
        <p:blipFill rotWithShape="1">
          <a:blip r:embed="rId3">
            <a:alphaModFix/>
          </a:blip>
          <a:srcRect b="0" l="0" r="0" t="0"/>
          <a:stretch/>
        </p:blipFill>
        <p:spPr>
          <a:xfrm>
            <a:off x="2202075" y="851775"/>
            <a:ext cx="6220723" cy="388795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1" name="Shape 1911"/>
        <p:cNvGrpSpPr/>
        <p:nvPr/>
      </p:nvGrpSpPr>
      <p:grpSpPr>
        <a:xfrm>
          <a:off x="0" y="0"/>
          <a:ext cx="0" cy="0"/>
          <a:chOff x="0" y="0"/>
          <a:chExt cx="0" cy="0"/>
        </a:xfrm>
      </p:grpSpPr>
      <p:sp>
        <p:nvSpPr>
          <p:cNvPr id="1912" name="Google Shape;1912;p77"/>
          <p:cNvSpPr txBox="1"/>
          <p:nvPr>
            <p:ph type="title"/>
          </p:nvPr>
        </p:nvSpPr>
        <p:spPr>
          <a:xfrm>
            <a:off x="526400" y="529850"/>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API</a:t>
            </a:r>
            <a:endParaRPr/>
          </a:p>
        </p:txBody>
      </p:sp>
      <p:pic>
        <p:nvPicPr>
          <p:cNvPr id="1913" name="Google Shape;1913;p77"/>
          <p:cNvPicPr preferRelativeResize="0"/>
          <p:nvPr/>
        </p:nvPicPr>
        <p:blipFill rotWithShape="1">
          <a:blip r:embed="rId3">
            <a:alphaModFix/>
          </a:blip>
          <a:srcRect b="0" l="0" r="0" t="0"/>
          <a:stretch/>
        </p:blipFill>
        <p:spPr>
          <a:xfrm>
            <a:off x="2550125" y="909775"/>
            <a:ext cx="6220723" cy="388795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7" name="Shape 1917"/>
        <p:cNvGrpSpPr/>
        <p:nvPr/>
      </p:nvGrpSpPr>
      <p:grpSpPr>
        <a:xfrm>
          <a:off x="0" y="0"/>
          <a:ext cx="0" cy="0"/>
          <a:chOff x="0" y="0"/>
          <a:chExt cx="0" cy="0"/>
        </a:xfrm>
      </p:grpSpPr>
      <p:sp>
        <p:nvSpPr>
          <p:cNvPr id="1918" name="Google Shape;1918;p78"/>
          <p:cNvSpPr txBox="1"/>
          <p:nvPr>
            <p:ph type="title"/>
          </p:nvPr>
        </p:nvSpPr>
        <p:spPr>
          <a:xfrm>
            <a:off x="526400" y="529850"/>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API</a:t>
            </a:r>
            <a:endParaRPr/>
          </a:p>
        </p:txBody>
      </p:sp>
      <p:pic>
        <p:nvPicPr>
          <p:cNvPr id="1919" name="Google Shape;1919;p78"/>
          <p:cNvPicPr preferRelativeResize="0"/>
          <p:nvPr/>
        </p:nvPicPr>
        <p:blipFill rotWithShape="1">
          <a:blip r:embed="rId3">
            <a:alphaModFix/>
          </a:blip>
          <a:srcRect b="0" l="0" r="0" t="0"/>
          <a:stretch/>
        </p:blipFill>
        <p:spPr>
          <a:xfrm>
            <a:off x="2279425" y="950750"/>
            <a:ext cx="6220723" cy="388795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3" name="Shape 1923"/>
        <p:cNvGrpSpPr/>
        <p:nvPr/>
      </p:nvGrpSpPr>
      <p:grpSpPr>
        <a:xfrm>
          <a:off x="0" y="0"/>
          <a:ext cx="0" cy="0"/>
          <a:chOff x="0" y="0"/>
          <a:chExt cx="0" cy="0"/>
        </a:xfrm>
      </p:grpSpPr>
      <p:sp>
        <p:nvSpPr>
          <p:cNvPr id="1924" name="Google Shape;1924;p79"/>
          <p:cNvSpPr txBox="1"/>
          <p:nvPr>
            <p:ph type="title"/>
          </p:nvPr>
        </p:nvSpPr>
        <p:spPr>
          <a:xfrm>
            <a:off x="706649" y="1096375"/>
            <a:ext cx="5648100" cy="123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600"/>
              <a:buNone/>
            </a:pPr>
            <a:r>
              <a:rPr lang="en"/>
              <a:t>Wiki Link</a:t>
            </a:r>
            <a:endParaRPr/>
          </a:p>
        </p:txBody>
      </p:sp>
      <p:sp>
        <p:nvSpPr>
          <p:cNvPr id="1925" name="Google Shape;1925;p79"/>
          <p:cNvSpPr txBox="1"/>
          <p:nvPr>
            <p:ph idx="1" type="subTitle"/>
          </p:nvPr>
        </p:nvSpPr>
        <p:spPr>
          <a:xfrm>
            <a:off x="706649" y="2350104"/>
            <a:ext cx="5648100" cy="39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600"/>
              <a:buNone/>
            </a:pPr>
            <a:r>
              <a:rPr lang="en" u="sng">
                <a:solidFill>
                  <a:schemeClr val="hlink"/>
                </a:solidFill>
                <a:hlinkClick r:id="rId3"/>
              </a:rPr>
              <a:t>https://github.com/htmw/2024F-Tech-Titans/wiki</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9" name="Shape 1929"/>
        <p:cNvGrpSpPr/>
        <p:nvPr/>
      </p:nvGrpSpPr>
      <p:grpSpPr>
        <a:xfrm>
          <a:off x="0" y="0"/>
          <a:ext cx="0" cy="0"/>
          <a:chOff x="0" y="0"/>
          <a:chExt cx="0" cy="0"/>
        </a:xfrm>
      </p:grpSpPr>
      <p:sp>
        <p:nvSpPr>
          <p:cNvPr id="1930" name="Google Shape;1930;p80"/>
          <p:cNvSpPr txBox="1"/>
          <p:nvPr>
            <p:ph type="title"/>
          </p:nvPr>
        </p:nvSpPr>
        <p:spPr>
          <a:xfrm>
            <a:off x="706650" y="1096375"/>
            <a:ext cx="7379400" cy="123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600"/>
              <a:buNone/>
            </a:pPr>
            <a:r>
              <a:rPr lang="en"/>
              <a:t>Live Demo</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sp>
        <p:nvSpPr>
          <p:cNvPr id="1584" name="Google Shape;1584;p36"/>
          <p:cNvSpPr txBox="1"/>
          <p:nvPr>
            <p:ph type="title"/>
          </p:nvPr>
        </p:nvSpPr>
        <p:spPr>
          <a:xfrm>
            <a:off x="720000" y="539400"/>
            <a:ext cx="7704000" cy="47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solidFill>
                  <a:schemeClr val="accent1"/>
                </a:solidFill>
              </a:rPr>
              <a:t>Improvements</a:t>
            </a:r>
            <a:endParaRPr>
              <a:solidFill>
                <a:schemeClr val="accent1"/>
              </a:solidFill>
            </a:endParaRPr>
          </a:p>
        </p:txBody>
      </p:sp>
      <p:sp>
        <p:nvSpPr>
          <p:cNvPr id="1585" name="Google Shape;1585;p36"/>
          <p:cNvSpPr txBox="1"/>
          <p:nvPr/>
        </p:nvSpPr>
        <p:spPr>
          <a:xfrm>
            <a:off x="1705975" y="1256025"/>
            <a:ext cx="6003900" cy="28425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dk1"/>
              </a:buClr>
              <a:buSzPts val="1400"/>
              <a:buFont typeface="Archivo Light"/>
              <a:buChar char="●"/>
            </a:pPr>
            <a:r>
              <a:rPr b="0" i="0" lang="en" sz="1400" u="none" cap="none" strike="noStrike">
                <a:solidFill>
                  <a:schemeClr val="dk1"/>
                </a:solidFill>
                <a:latin typeface="Archivo Light"/>
                <a:ea typeface="Archivo Light"/>
                <a:cs typeface="Archivo Light"/>
                <a:sym typeface="Archivo Light"/>
              </a:rPr>
              <a:t>Update in the Product Schedule</a:t>
            </a:r>
            <a:endParaRPr b="0" i="0" sz="1400" u="none" cap="none" strike="noStrike">
              <a:solidFill>
                <a:schemeClr val="dk1"/>
              </a:solidFill>
              <a:latin typeface="Archivo Light"/>
              <a:ea typeface="Archivo Light"/>
              <a:cs typeface="Archivo Light"/>
              <a:sym typeface="Archivo Light"/>
            </a:endParaRPr>
          </a:p>
          <a:p>
            <a:pPr indent="0" lvl="0" marL="0" marR="0" rtl="0" algn="l">
              <a:lnSpc>
                <a:spcPct val="100000"/>
              </a:lnSpc>
              <a:spcBef>
                <a:spcPts val="0"/>
              </a:spcBef>
              <a:spcAft>
                <a:spcPts val="0"/>
              </a:spcAft>
              <a:buNone/>
            </a:pPr>
            <a:r>
              <a:t/>
            </a:r>
            <a:endParaRPr>
              <a:solidFill>
                <a:schemeClr val="dk1"/>
              </a:solidFill>
              <a:latin typeface="Archivo Light"/>
              <a:ea typeface="Archivo Light"/>
              <a:cs typeface="Archivo Light"/>
              <a:sym typeface="Archivo Light"/>
            </a:endParaRPr>
          </a:p>
          <a:p>
            <a:pPr indent="0" lvl="0" marL="0" marR="0" rtl="0" algn="l">
              <a:lnSpc>
                <a:spcPct val="100000"/>
              </a:lnSpc>
              <a:spcBef>
                <a:spcPts val="0"/>
              </a:spcBef>
              <a:spcAft>
                <a:spcPts val="0"/>
              </a:spcAft>
              <a:buNone/>
            </a:pPr>
            <a:r>
              <a:rPr lang="en">
                <a:solidFill>
                  <a:schemeClr val="dk1"/>
                </a:solidFill>
                <a:latin typeface="Archivo Light"/>
                <a:ea typeface="Archivo Light"/>
                <a:cs typeface="Archivo Light"/>
                <a:sym typeface="Archivo Light"/>
              </a:rPr>
              <a:t>Team mail id : Techtitans816@gmail.com</a:t>
            </a:r>
            <a:endParaRPr>
              <a:solidFill>
                <a:schemeClr val="dk1"/>
              </a:solidFill>
              <a:latin typeface="Archivo Light"/>
              <a:ea typeface="Archivo Light"/>
              <a:cs typeface="Archivo Light"/>
              <a:sym typeface="Archivo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9" name="Shape 1589"/>
        <p:cNvGrpSpPr/>
        <p:nvPr/>
      </p:nvGrpSpPr>
      <p:grpSpPr>
        <a:xfrm>
          <a:off x="0" y="0"/>
          <a:ext cx="0" cy="0"/>
          <a:chOff x="0" y="0"/>
          <a:chExt cx="0" cy="0"/>
        </a:xfrm>
      </p:grpSpPr>
      <p:grpSp>
        <p:nvGrpSpPr>
          <p:cNvPr id="1590" name="Google Shape;1590;p37"/>
          <p:cNvGrpSpPr/>
          <p:nvPr/>
        </p:nvGrpSpPr>
        <p:grpSpPr>
          <a:xfrm>
            <a:off x="592213" y="4208056"/>
            <a:ext cx="1021756" cy="332094"/>
            <a:chOff x="7289663" y="3996131"/>
            <a:chExt cx="1021756" cy="332094"/>
          </a:xfrm>
        </p:grpSpPr>
        <p:sp>
          <p:nvSpPr>
            <p:cNvPr id="1591" name="Google Shape;1591;p37"/>
            <p:cNvSpPr/>
            <p:nvPr/>
          </p:nvSpPr>
          <p:spPr>
            <a:xfrm>
              <a:off x="7289663" y="4044216"/>
              <a:ext cx="1002972" cy="284009"/>
            </a:xfrm>
            <a:custGeom>
              <a:rect b="b" l="l" r="r" t="t"/>
              <a:pathLst>
                <a:path extrusionOk="0" h="12610" w="44532">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37"/>
            <p:cNvSpPr/>
            <p:nvPr/>
          </p:nvSpPr>
          <p:spPr>
            <a:xfrm>
              <a:off x="7308447" y="3996131"/>
              <a:ext cx="1002972" cy="284009"/>
            </a:xfrm>
            <a:custGeom>
              <a:rect b="b" l="l" r="r" t="t"/>
              <a:pathLst>
                <a:path extrusionOk="0" h="12610" w="44532">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37"/>
            <p:cNvSpPr/>
            <p:nvPr/>
          </p:nvSpPr>
          <p:spPr>
            <a:xfrm>
              <a:off x="7433897" y="4044036"/>
              <a:ext cx="209639" cy="188175"/>
            </a:xfrm>
            <a:custGeom>
              <a:rect b="b" l="l" r="r" t="t"/>
              <a:pathLst>
                <a:path extrusionOk="0" h="8355" w="9308">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37"/>
            <p:cNvSpPr/>
            <p:nvPr/>
          </p:nvSpPr>
          <p:spPr>
            <a:xfrm>
              <a:off x="7705879" y="4044689"/>
              <a:ext cx="208108" cy="187612"/>
            </a:xfrm>
            <a:custGeom>
              <a:rect b="b" l="l" r="r" t="t"/>
              <a:pathLst>
                <a:path extrusionOk="0" h="8330" w="924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37"/>
            <p:cNvSpPr/>
            <p:nvPr/>
          </p:nvSpPr>
          <p:spPr>
            <a:xfrm>
              <a:off x="7979347" y="4043856"/>
              <a:ext cx="206621" cy="187793"/>
            </a:xfrm>
            <a:custGeom>
              <a:rect b="b" l="l" r="r" t="t"/>
              <a:pathLst>
                <a:path extrusionOk="0" h="8338" w="9174">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96" name="Google Shape;1596;p37"/>
          <p:cNvGrpSpPr/>
          <p:nvPr/>
        </p:nvGrpSpPr>
        <p:grpSpPr>
          <a:xfrm>
            <a:off x="6192970" y="1792855"/>
            <a:ext cx="1625766" cy="1554766"/>
            <a:chOff x="6652533" y="1529057"/>
            <a:chExt cx="1496195" cy="1430854"/>
          </a:xfrm>
        </p:grpSpPr>
        <p:sp>
          <p:nvSpPr>
            <p:cNvPr id="1597" name="Google Shape;1597;p37"/>
            <p:cNvSpPr/>
            <p:nvPr/>
          </p:nvSpPr>
          <p:spPr>
            <a:xfrm>
              <a:off x="6652533" y="1602231"/>
              <a:ext cx="1416478" cy="1357680"/>
            </a:xfrm>
            <a:custGeom>
              <a:rect b="b" l="l" r="r" t="t"/>
              <a:pathLst>
                <a:path extrusionOk="0" h="34659" w="36160">
                  <a:moveTo>
                    <a:pt x="4003" y="0"/>
                  </a:moveTo>
                  <a:cubicBezTo>
                    <a:pt x="1802" y="0"/>
                    <a:pt x="0" y="1802"/>
                    <a:pt x="0" y="4003"/>
                  </a:cubicBezTo>
                  <a:lnTo>
                    <a:pt x="0" y="30656"/>
                  </a:lnTo>
                  <a:cubicBezTo>
                    <a:pt x="0" y="32857"/>
                    <a:pt x="1802" y="34659"/>
                    <a:pt x="4003" y="34659"/>
                  </a:cubicBezTo>
                  <a:lnTo>
                    <a:pt x="32157" y="34659"/>
                  </a:lnTo>
                  <a:cubicBezTo>
                    <a:pt x="34358" y="34659"/>
                    <a:pt x="36160" y="32857"/>
                    <a:pt x="36160" y="30656"/>
                  </a:cubicBezTo>
                  <a:lnTo>
                    <a:pt x="36160" y="4003"/>
                  </a:lnTo>
                  <a:cubicBezTo>
                    <a:pt x="36160" y="1802"/>
                    <a:pt x="34358" y="0"/>
                    <a:pt x="3215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37"/>
            <p:cNvSpPr/>
            <p:nvPr/>
          </p:nvSpPr>
          <p:spPr>
            <a:xfrm>
              <a:off x="6730919" y="1529057"/>
              <a:ext cx="1417809" cy="1357680"/>
            </a:xfrm>
            <a:custGeom>
              <a:rect b="b" l="l" r="r" t="t"/>
              <a:pathLst>
                <a:path extrusionOk="0" h="34659" w="36194">
                  <a:moveTo>
                    <a:pt x="4004" y="0"/>
                  </a:moveTo>
                  <a:cubicBezTo>
                    <a:pt x="1802" y="0"/>
                    <a:pt x="1" y="1802"/>
                    <a:pt x="1" y="4003"/>
                  </a:cubicBezTo>
                  <a:lnTo>
                    <a:pt x="1" y="30656"/>
                  </a:lnTo>
                  <a:cubicBezTo>
                    <a:pt x="1" y="32857"/>
                    <a:pt x="1802" y="34659"/>
                    <a:pt x="4004" y="34659"/>
                  </a:cubicBezTo>
                  <a:lnTo>
                    <a:pt x="32157" y="34659"/>
                  </a:lnTo>
                  <a:cubicBezTo>
                    <a:pt x="34392" y="34659"/>
                    <a:pt x="36193" y="32857"/>
                    <a:pt x="36160" y="30656"/>
                  </a:cubicBezTo>
                  <a:lnTo>
                    <a:pt x="36160" y="4003"/>
                  </a:lnTo>
                  <a:cubicBezTo>
                    <a:pt x="36160" y="1768"/>
                    <a:pt x="34359" y="0"/>
                    <a:pt x="3215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99" name="Google Shape;1599;p37"/>
          <p:cNvSpPr txBox="1"/>
          <p:nvPr>
            <p:ph type="title"/>
          </p:nvPr>
        </p:nvSpPr>
        <p:spPr>
          <a:xfrm>
            <a:off x="190325" y="911888"/>
            <a:ext cx="4695000" cy="65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Project Description</a:t>
            </a:r>
            <a:endParaRPr/>
          </a:p>
        </p:txBody>
      </p:sp>
      <p:sp>
        <p:nvSpPr>
          <p:cNvPr id="1600" name="Google Shape;1600;p37"/>
          <p:cNvSpPr txBox="1"/>
          <p:nvPr/>
        </p:nvSpPr>
        <p:spPr>
          <a:xfrm>
            <a:off x="6340000" y="3457825"/>
            <a:ext cx="1331700" cy="267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accent1"/>
                </a:solidFill>
                <a:latin typeface="Orbitron"/>
                <a:ea typeface="Orbitron"/>
                <a:cs typeface="Orbitron"/>
                <a:sym typeface="Orbitron"/>
              </a:rPr>
              <a:t>BRAND NAME</a:t>
            </a:r>
            <a:endParaRPr b="1" i="0" sz="1100" u="none" cap="none" strike="noStrike">
              <a:solidFill>
                <a:schemeClr val="accent1"/>
              </a:solidFill>
              <a:latin typeface="Orbitron"/>
              <a:ea typeface="Orbitron"/>
              <a:cs typeface="Orbitron"/>
              <a:sym typeface="Orbitron"/>
            </a:endParaRPr>
          </a:p>
        </p:txBody>
      </p:sp>
      <p:grpSp>
        <p:nvGrpSpPr>
          <p:cNvPr id="1601" name="Google Shape;1601;p37"/>
          <p:cNvGrpSpPr/>
          <p:nvPr/>
        </p:nvGrpSpPr>
        <p:grpSpPr>
          <a:xfrm>
            <a:off x="6640838" y="2331500"/>
            <a:ext cx="730017" cy="477474"/>
            <a:chOff x="6640838" y="2331500"/>
            <a:chExt cx="730017" cy="477474"/>
          </a:xfrm>
        </p:grpSpPr>
        <p:sp>
          <p:nvSpPr>
            <p:cNvPr id="1602" name="Google Shape;1602;p37"/>
            <p:cNvSpPr/>
            <p:nvPr/>
          </p:nvSpPr>
          <p:spPr>
            <a:xfrm>
              <a:off x="6640838" y="2331500"/>
              <a:ext cx="519523" cy="477474"/>
            </a:xfrm>
            <a:custGeom>
              <a:rect b="b" l="l" r="r" t="t"/>
              <a:pathLst>
                <a:path extrusionOk="0" h="9493" w="10329">
                  <a:moveTo>
                    <a:pt x="5003" y="1"/>
                  </a:moveTo>
                  <a:cubicBezTo>
                    <a:pt x="4318" y="1"/>
                    <a:pt x="3652" y="286"/>
                    <a:pt x="3139" y="762"/>
                  </a:cubicBezTo>
                  <a:lnTo>
                    <a:pt x="1028" y="2873"/>
                  </a:lnTo>
                  <a:cubicBezTo>
                    <a:pt x="0" y="3900"/>
                    <a:pt x="0" y="5574"/>
                    <a:pt x="1028" y="6620"/>
                  </a:cubicBezTo>
                  <a:lnTo>
                    <a:pt x="3139" y="8731"/>
                  </a:lnTo>
                  <a:cubicBezTo>
                    <a:pt x="3652" y="9226"/>
                    <a:pt x="4318" y="9492"/>
                    <a:pt x="5003" y="9492"/>
                  </a:cubicBezTo>
                  <a:cubicBezTo>
                    <a:pt x="5688" y="9492"/>
                    <a:pt x="6353" y="9207"/>
                    <a:pt x="6848" y="8731"/>
                  </a:cubicBezTo>
                  <a:lnTo>
                    <a:pt x="7114" y="8465"/>
                  </a:lnTo>
                  <a:lnTo>
                    <a:pt x="6239" y="7590"/>
                  </a:lnTo>
                  <a:lnTo>
                    <a:pt x="5973" y="7857"/>
                  </a:lnTo>
                  <a:cubicBezTo>
                    <a:pt x="5707" y="8123"/>
                    <a:pt x="5364" y="8256"/>
                    <a:pt x="5003" y="8256"/>
                  </a:cubicBezTo>
                  <a:cubicBezTo>
                    <a:pt x="4623" y="8256"/>
                    <a:pt x="4280" y="8123"/>
                    <a:pt x="4014" y="7857"/>
                  </a:cubicBezTo>
                  <a:lnTo>
                    <a:pt x="1903" y="5745"/>
                  </a:lnTo>
                  <a:cubicBezTo>
                    <a:pt x="1370" y="5194"/>
                    <a:pt x="1370" y="4319"/>
                    <a:pt x="1903" y="3767"/>
                  </a:cubicBezTo>
                  <a:lnTo>
                    <a:pt x="4014" y="1637"/>
                  </a:lnTo>
                  <a:cubicBezTo>
                    <a:pt x="4280" y="1389"/>
                    <a:pt x="4642" y="1237"/>
                    <a:pt x="5003" y="1237"/>
                  </a:cubicBezTo>
                  <a:cubicBezTo>
                    <a:pt x="5383" y="1237"/>
                    <a:pt x="5707" y="1389"/>
                    <a:pt x="5973" y="1637"/>
                  </a:cubicBezTo>
                  <a:lnTo>
                    <a:pt x="6239" y="1903"/>
                  </a:lnTo>
                  <a:lnTo>
                    <a:pt x="6506" y="2169"/>
                  </a:lnTo>
                  <a:lnTo>
                    <a:pt x="7381" y="3044"/>
                  </a:lnTo>
                  <a:lnTo>
                    <a:pt x="7647" y="3311"/>
                  </a:lnTo>
                  <a:lnTo>
                    <a:pt x="8826" y="4490"/>
                  </a:lnTo>
                  <a:cubicBezTo>
                    <a:pt x="8940" y="4642"/>
                    <a:pt x="8940" y="4832"/>
                    <a:pt x="8826" y="4965"/>
                  </a:cubicBezTo>
                  <a:lnTo>
                    <a:pt x="7647" y="6164"/>
                  </a:lnTo>
                  <a:lnTo>
                    <a:pt x="8522" y="7039"/>
                  </a:lnTo>
                  <a:lnTo>
                    <a:pt x="9701" y="5859"/>
                  </a:lnTo>
                  <a:cubicBezTo>
                    <a:pt x="10329" y="5232"/>
                    <a:pt x="10329" y="4243"/>
                    <a:pt x="9701" y="3615"/>
                  </a:cubicBezTo>
                  <a:lnTo>
                    <a:pt x="8522" y="2436"/>
                  </a:lnTo>
                  <a:lnTo>
                    <a:pt x="8255" y="2169"/>
                  </a:lnTo>
                  <a:lnTo>
                    <a:pt x="7381" y="1294"/>
                  </a:lnTo>
                  <a:lnTo>
                    <a:pt x="7114" y="1028"/>
                  </a:lnTo>
                  <a:lnTo>
                    <a:pt x="6848" y="762"/>
                  </a:lnTo>
                  <a:cubicBezTo>
                    <a:pt x="6353" y="267"/>
                    <a:pt x="5688" y="1"/>
                    <a:pt x="50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37"/>
            <p:cNvSpPr/>
            <p:nvPr/>
          </p:nvSpPr>
          <p:spPr>
            <a:xfrm>
              <a:off x="6863756" y="2331500"/>
              <a:ext cx="507099" cy="476519"/>
            </a:xfrm>
            <a:custGeom>
              <a:rect b="b" l="l" r="r" t="t"/>
              <a:pathLst>
                <a:path extrusionOk="0" h="9474" w="10082">
                  <a:moveTo>
                    <a:pt x="5345" y="1"/>
                  </a:moveTo>
                  <a:cubicBezTo>
                    <a:pt x="4641" y="1"/>
                    <a:pt x="3995" y="286"/>
                    <a:pt x="3500" y="762"/>
                  </a:cubicBezTo>
                  <a:lnTo>
                    <a:pt x="3234" y="1028"/>
                  </a:lnTo>
                  <a:lnTo>
                    <a:pt x="4109" y="1903"/>
                  </a:lnTo>
                  <a:lnTo>
                    <a:pt x="4375" y="1637"/>
                  </a:lnTo>
                  <a:cubicBezTo>
                    <a:pt x="4641" y="1389"/>
                    <a:pt x="4984" y="1237"/>
                    <a:pt x="5345" y="1237"/>
                  </a:cubicBezTo>
                  <a:cubicBezTo>
                    <a:pt x="5726" y="1237"/>
                    <a:pt x="6068" y="1389"/>
                    <a:pt x="6315" y="1637"/>
                  </a:cubicBezTo>
                  <a:lnTo>
                    <a:pt x="8446" y="3767"/>
                  </a:lnTo>
                  <a:cubicBezTo>
                    <a:pt x="8693" y="4014"/>
                    <a:pt x="8845" y="4376"/>
                    <a:pt x="8845" y="4737"/>
                  </a:cubicBezTo>
                  <a:cubicBezTo>
                    <a:pt x="8845" y="5118"/>
                    <a:pt x="8693" y="5441"/>
                    <a:pt x="8446" y="5707"/>
                  </a:cubicBezTo>
                  <a:lnTo>
                    <a:pt x="6315" y="7818"/>
                  </a:lnTo>
                  <a:cubicBezTo>
                    <a:pt x="6049" y="8094"/>
                    <a:pt x="5692" y="8232"/>
                    <a:pt x="5336" y="8232"/>
                  </a:cubicBezTo>
                  <a:cubicBezTo>
                    <a:pt x="4979" y="8232"/>
                    <a:pt x="4622" y="8094"/>
                    <a:pt x="4356" y="7818"/>
                  </a:cubicBezTo>
                  <a:lnTo>
                    <a:pt x="4090" y="7571"/>
                  </a:lnTo>
                  <a:lnTo>
                    <a:pt x="3823" y="7305"/>
                  </a:lnTo>
                  <a:lnTo>
                    <a:pt x="2949" y="6430"/>
                  </a:lnTo>
                  <a:lnTo>
                    <a:pt x="2682" y="6164"/>
                  </a:lnTo>
                  <a:lnTo>
                    <a:pt x="1503" y="4984"/>
                  </a:lnTo>
                  <a:cubicBezTo>
                    <a:pt x="1370" y="4851"/>
                    <a:pt x="1370" y="4642"/>
                    <a:pt x="1503" y="4509"/>
                  </a:cubicBezTo>
                  <a:lnTo>
                    <a:pt x="2682" y="3311"/>
                  </a:lnTo>
                  <a:lnTo>
                    <a:pt x="1807" y="2436"/>
                  </a:lnTo>
                  <a:lnTo>
                    <a:pt x="609" y="3615"/>
                  </a:lnTo>
                  <a:cubicBezTo>
                    <a:pt x="0" y="4243"/>
                    <a:pt x="0" y="5232"/>
                    <a:pt x="609" y="5859"/>
                  </a:cubicBezTo>
                  <a:lnTo>
                    <a:pt x="1807" y="7039"/>
                  </a:lnTo>
                  <a:lnTo>
                    <a:pt x="2074" y="7305"/>
                  </a:lnTo>
                  <a:lnTo>
                    <a:pt x="2949" y="8180"/>
                  </a:lnTo>
                  <a:lnTo>
                    <a:pt x="3215" y="8446"/>
                  </a:lnTo>
                  <a:lnTo>
                    <a:pt x="3443" y="8712"/>
                  </a:lnTo>
                  <a:cubicBezTo>
                    <a:pt x="3938" y="9207"/>
                    <a:pt x="4603" y="9473"/>
                    <a:pt x="5307" y="9473"/>
                  </a:cubicBezTo>
                  <a:cubicBezTo>
                    <a:pt x="6011" y="9473"/>
                    <a:pt x="6658" y="9188"/>
                    <a:pt x="7152" y="8712"/>
                  </a:cubicBezTo>
                  <a:lnTo>
                    <a:pt x="9263" y="6601"/>
                  </a:lnTo>
                  <a:cubicBezTo>
                    <a:pt x="9777" y="6088"/>
                    <a:pt x="10024" y="5422"/>
                    <a:pt x="10024" y="4737"/>
                  </a:cubicBezTo>
                  <a:cubicBezTo>
                    <a:pt x="10081" y="4052"/>
                    <a:pt x="9815" y="3387"/>
                    <a:pt x="9321" y="2892"/>
                  </a:cubicBezTo>
                  <a:lnTo>
                    <a:pt x="7209" y="762"/>
                  </a:lnTo>
                  <a:cubicBezTo>
                    <a:pt x="6696" y="267"/>
                    <a:pt x="6030" y="1"/>
                    <a:pt x="53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04" name="Google Shape;1604;p37"/>
          <p:cNvGrpSpPr/>
          <p:nvPr/>
        </p:nvGrpSpPr>
        <p:grpSpPr>
          <a:xfrm>
            <a:off x="1423411" y="3650472"/>
            <a:ext cx="749796" cy="717499"/>
            <a:chOff x="7847861" y="3178722"/>
            <a:chExt cx="749796" cy="717499"/>
          </a:xfrm>
        </p:grpSpPr>
        <p:sp>
          <p:nvSpPr>
            <p:cNvPr id="1605" name="Google Shape;1605;p37"/>
            <p:cNvSpPr/>
            <p:nvPr/>
          </p:nvSpPr>
          <p:spPr>
            <a:xfrm>
              <a:off x="7847861" y="3214037"/>
              <a:ext cx="710743" cy="682184"/>
            </a:xfrm>
            <a:custGeom>
              <a:rect b="b" l="l" r="r" t="t"/>
              <a:pathLst>
                <a:path extrusionOk="0" h="30289" w="31557">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37"/>
            <p:cNvSpPr/>
            <p:nvPr/>
          </p:nvSpPr>
          <p:spPr>
            <a:xfrm>
              <a:off x="7886937" y="3178722"/>
              <a:ext cx="710720" cy="681441"/>
            </a:xfrm>
            <a:custGeom>
              <a:rect b="b" l="l" r="r" t="t"/>
              <a:pathLst>
                <a:path extrusionOk="0" h="30256" w="31556">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37"/>
            <p:cNvSpPr/>
            <p:nvPr/>
          </p:nvSpPr>
          <p:spPr>
            <a:xfrm>
              <a:off x="7944032" y="3221560"/>
              <a:ext cx="596531" cy="595788"/>
            </a:xfrm>
            <a:custGeom>
              <a:rect b="b" l="l" r="r" t="t"/>
              <a:pathLst>
                <a:path extrusionOk="0" h="26453" w="26486">
                  <a:moveTo>
                    <a:pt x="13243" y="3803"/>
                  </a:moveTo>
                  <a:cubicBezTo>
                    <a:pt x="18413" y="3803"/>
                    <a:pt x="22616" y="8006"/>
                    <a:pt x="22616" y="13176"/>
                  </a:cubicBezTo>
                  <a:cubicBezTo>
                    <a:pt x="22616" y="18413"/>
                    <a:pt x="18413" y="22583"/>
                    <a:pt x="13243" y="22583"/>
                  </a:cubicBezTo>
                  <a:cubicBezTo>
                    <a:pt x="8073" y="22583"/>
                    <a:pt x="3836" y="18346"/>
                    <a:pt x="3836" y="13176"/>
                  </a:cubicBezTo>
                  <a:cubicBezTo>
                    <a:pt x="3836" y="8006"/>
                    <a:pt x="8073" y="3803"/>
                    <a:pt x="13243" y="3803"/>
                  </a:cubicBezTo>
                  <a:close/>
                  <a:moveTo>
                    <a:pt x="13243" y="0"/>
                  </a:moveTo>
                  <a:cubicBezTo>
                    <a:pt x="5938" y="0"/>
                    <a:pt x="0" y="5938"/>
                    <a:pt x="0" y="13243"/>
                  </a:cubicBezTo>
                  <a:cubicBezTo>
                    <a:pt x="0" y="20515"/>
                    <a:pt x="5938" y="26452"/>
                    <a:pt x="13243" y="26452"/>
                  </a:cubicBezTo>
                  <a:cubicBezTo>
                    <a:pt x="20515" y="26452"/>
                    <a:pt x="26452" y="20515"/>
                    <a:pt x="26452" y="13243"/>
                  </a:cubicBezTo>
                  <a:cubicBezTo>
                    <a:pt x="26486" y="5938"/>
                    <a:pt x="20582" y="0"/>
                    <a:pt x="1324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37"/>
            <p:cNvSpPr/>
            <p:nvPr/>
          </p:nvSpPr>
          <p:spPr>
            <a:xfrm>
              <a:off x="8146126" y="3430411"/>
              <a:ext cx="394437" cy="387680"/>
            </a:xfrm>
            <a:custGeom>
              <a:rect b="b" l="l" r="r" t="t"/>
              <a:pathLst>
                <a:path extrusionOk="0" h="17213" w="17513">
                  <a:moveTo>
                    <a:pt x="16879" y="0"/>
                  </a:moveTo>
                  <a:cubicBezTo>
                    <a:pt x="17146" y="801"/>
                    <a:pt x="17313" y="1568"/>
                    <a:pt x="17379" y="2402"/>
                  </a:cubicBezTo>
                  <a:lnTo>
                    <a:pt x="13610" y="3703"/>
                  </a:lnTo>
                  <a:lnTo>
                    <a:pt x="13610" y="3970"/>
                  </a:lnTo>
                  <a:cubicBezTo>
                    <a:pt x="13610" y="9140"/>
                    <a:pt x="9374" y="13343"/>
                    <a:pt x="4203" y="13343"/>
                  </a:cubicBezTo>
                  <a:cubicBezTo>
                    <a:pt x="2869" y="13343"/>
                    <a:pt x="1635" y="13043"/>
                    <a:pt x="467" y="12543"/>
                  </a:cubicBezTo>
                  <a:lnTo>
                    <a:pt x="0" y="16512"/>
                  </a:lnTo>
                  <a:cubicBezTo>
                    <a:pt x="1335" y="16979"/>
                    <a:pt x="2769" y="17213"/>
                    <a:pt x="4203" y="17213"/>
                  </a:cubicBezTo>
                  <a:cubicBezTo>
                    <a:pt x="11509" y="17213"/>
                    <a:pt x="17413" y="11308"/>
                    <a:pt x="17413" y="4003"/>
                  </a:cubicBezTo>
                  <a:cubicBezTo>
                    <a:pt x="17513" y="2569"/>
                    <a:pt x="17313" y="1235"/>
                    <a:pt x="168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37"/>
            <p:cNvSpPr/>
            <p:nvPr/>
          </p:nvSpPr>
          <p:spPr>
            <a:xfrm>
              <a:off x="8067230" y="3344758"/>
              <a:ext cx="349369" cy="349369"/>
            </a:xfrm>
            <a:custGeom>
              <a:rect b="b" l="l" r="r" t="t"/>
              <a:pathLst>
                <a:path extrusionOk="0" h="15512" w="15512">
                  <a:moveTo>
                    <a:pt x="7540" y="768"/>
                  </a:moveTo>
                  <a:lnTo>
                    <a:pt x="7540" y="2969"/>
                  </a:lnTo>
                  <a:cubicBezTo>
                    <a:pt x="6972" y="2969"/>
                    <a:pt x="6372" y="2969"/>
                    <a:pt x="5872" y="3003"/>
                  </a:cubicBezTo>
                  <a:cubicBezTo>
                    <a:pt x="6505" y="1969"/>
                    <a:pt x="7173" y="1168"/>
                    <a:pt x="7540" y="768"/>
                  </a:cubicBezTo>
                  <a:close/>
                  <a:moveTo>
                    <a:pt x="8007" y="634"/>
                  </a:moveTo>
                  <a:cubicBezTo>
                    <a:pt x="8373" y="1001"/>
                    <a:pt x="9174" y="1935"/>
                    <a:pt x="9875" y="3136"/>
                  </a:cubicBezTo>
                  <a:cubicBezTo>
                    <a:pt x="9207" y="3036"/>
                    <a:pt x="8607" y="3003"/>
                    <a:pt x="8007" y="2969"/>
                  </a:cubicBezTo>
                  <a:lnTo>
                    <a:pt x="8007" y="634"/>
                  </a:lnTo>
                  <a:close/>
                  <a:moveTo>
                    <a:pt x="7106" y="601"/>
                  </a:moveTo>
                  <a:lnTo>
                    <a:pt x="7106" y="601"/>
                  </a:lnTo>
                  <a:cubicBezTo>
                    <a:pt x="6639" y="1135"/>
                    <a:pt x="5938" y="1969"/>
                    <a:pt x="5338" y="3036"/>
                  </a:cubicBezTo>
                  <a:cubicBezTo>
                    <a:pt x="4504" y="3136"/>
                    <a:pt x="3804" y="3270"/>
                    <a:pt x="3170" y="3370"/>
                  </a:cubicBezTo>
                  <a:cubicBezTo>
                    <a:pt x="4137" y="2035"/>
                    <a:pt x="5471" y="1035"/>
                    <a:pt x="7106" y="601"/>
                  </a:cubicBezTo>
                  <a:close/>
                  <a:moveTo>
                    <a:pt x="8640" y="634"/>
                  </a:moveTo>
                  <a:lnTo>
                    <a:pt x="8640" y="634"/>
                  </a:lnTo>
                  <a:cubicBezTo>
                    <a:pt x="10342" y="1135"/>
                    <a:pt x="11776" y="2202"/>
                    <a:pt x="12710" y="3670"/>
                  </a:cubicBezTo>
                  <a:cubicBezTo>
                    <a:pt x="11876" y="3470"/>
                    <a:pt x="11142" y="3303"/>
                    <a:pt x="10442" y="3203"/>
                  </a:cubicBezTo>
                  <a:cubicBezTo>
                    <a:pt x="9808" y="2035"/>
                    <a:pt x="9107" y="1168"/>
                    <a:pt x="8640" y="634"/>
                  </a:cubicBezTo>
                  <a:close/>
                  <a:moveTo>
                    <a:pt x="5338" y="835"/>
                  </a:moveTo>
                  <a:cubicBezTo>
                    <a:pt x="4170" y="1468"/>
                    <a:pt x="3203" y="2436"/>
                    <a:pt x="2503" y="3503"/>
                  </a:cubicBezTo>
                  <a:cubicBezTo>
                    <a:pt x="2169" y="3603"/>
                    <a:pt x="1869" y="3670"/>
                    <a:pt x="1569" y="3770"/>
                  </a:cubicBezTo>
                  <a:cubicBezTo>
                    <a:pt x="2503" y="2469"/>
                    <a:pt x="3804" y="1435"/>
                    <a:pt x="5338" y="835"/>
                  </a:cubicBezTo>
                  <a:close/>
                  <a:moveTo>
                    <a:pt x="10608" y="1001"/>
                  </a:moveTo>
                  <a:cubicBezTo>
                    <a:pt x="12043" y="1635"/>
                    <a:pt x="13277" y="2669"/>
                    <a:pt x="14044" y="4003"/>
                  </a:cubicBezTo>
                  <a:cubicBezTo>
                    <a:pt x="13811" y="3937"/>
                    <a:pt x="13544" y="3870"/>
                    <a:pt x="13310" y="3803"/>
                  </a:cubicBezTo>
                  <a:cubicBezTo>
                    <a:pt x="12643" y="2669"/>
                    <a:pt x="11709" y="1702"/>
                    <a:pt x="10608" y="1001"/>
                  </a:cubicBezTo>
                  <a:close/>
                  <a:moveTo>
                    <a:pt x="2269" y="4104"/>
                  </a:moveTo>
                  <a:lnTo>
                    <a:pt x="2269" y="4104"/>
                  </a:lnTo>
                  <a:cubicBezTo>
                    <a:pt x="1669" y="5104"/>
                    <a:pt x="1368" y="6272"/>
                    <a:pt x="1335" y="7473"/>
                  </a:cubicBezTo>
                  <a:lnTo>
                    <a:pt x="468" y="7473"/>
                  </a:lnTo>
                  <a:cubicBezTo>
                    <a:pt x="501" y="6338"/>
                    <a:pt x="801" y="5304"/>
                    <a:pt x="1302" y="4370"/>
                  </a:cubicBezTo>
                  <a:cubicBezTo>
                    <a:pt x="1535" y="4304"/>
                    <a:pt x="1869" y="4170"/>
                    <a:pt x="2269" y="4104"/>
                  </a:cubicBezTo>
                  <a:close/>
                  <a:moveTo>
                    <a:pt x="5138" y="3503"/>
                  </a:moveTo>
                  <a:lnTo>
                    <a:pt x="5138" y="3503"/>
                  </a:lnTo>
                  <a:cubicBezTo>
                    <a:pt x="4637" y="4604"/>
                    <a:pt x="4204" y="5871"/>
                    <a:pt x="4137" y="7306"/>
                  </a:cubicBezTo>
                  <a:lnTo>
                    <a:pt x="4137" y="7473"/>
                  </a:lnTo>
                  <a:lnTo>
                    <a:pt x="1802" y="7473"/>
                  </a:lnTo>
                  <a:cubicBezTo>
                    <a:pt x="1835" y="6172"/>
                    <a:pt x="2202" y="4971"/>
                    <a:pt x="2836" y="3870"/>
                  </a:cubicBezTo>
                  <a:cubicBezTo>
                    <a:pt x="3203" y="3803"/>
                    <a:pt x="3670" y="3703"/>
                    <a:pt x="4204" y="3637"/>
                  </a:cubicBezTo>
                  <a:cubicBezTo>
                    <a:pt x="4504" y="3603"/>
                    <a:pt x="4804" y="3536"/>
                    <a:pt x="5138" y="3503"/>
                  </a:cubicBezTo>
                  <a:close/>
                  <a:moveTo>
                    <a:pt x="7540" y="3370"/>
                  </a:moveTo>
                  <a:lnTo>
                    <a:pt x="7540" y="7473"/>
                  </a:lnTo>
                  <a:lnTo>
                    <a:pt x="4537" y="7473"/>
                  </a:lnTo>
                  <a:lnTo>
                    <a:pt x="4537" y="7339"/>
                  </a:lnTo>
                  <a:cubicBezTo>
                    <a:pt x="4637" y="5838"/>
                    <a:pt x="5104" y="4537"/>
                    <a:pt x="5638" y="3470"/>
                  </a:cubicBezTo>
                  <a:cubicBezTo>
                    <a:pt x="6205" y="3436"/>
                    <a:pt x="6872" y="3370"/>
                    <a:pt x="7540" y="3370"/>
                  </a:cubicBezTo>
                  <a:close/>
                  <a:moveTo>
                    <a:pt x="8007" y="3436"/>
                  </a:moveTo>
                  <a:cubicBezTo>
                    <a:pt x="8674" y="3470"/>
                    <a:pt x="9374" y="3503"/>
                    <a:pt x="10141" y="3603"/>
                  </a:cubicBezTo>
                  <a:cubicBezTo>
                    <a:pt x="10675" y="4637"/>
                    <a:pt x="11109" y="5938"/>
                    <a:pt x="11142" y="7339"/>
                  </a:cubicBezTo>
                  <a:lnTo>
                    <a:pt x="11142" y="7473"/>
                  </a:lnTo>
                  <a:lnTo>
                    <a:pt x="8007" y="7473"/>
                  </a:lnTo>
                  <a:lnTo>
                    <a:pt x="8007" y="3436"/>
                  </a:lnTo>
                  <a:close/>
                  <a:moveTo>
                    <a:pt x="10675" y="3670"/>
                  </a:moveTo>
                  <a:cubicBezTo>
                    <a:pt x="11442" y="3803"/>
                    <a:pt x="12210" y="3970"/>
                    <a:pt x="13043" y="4170"/>
                  </a:cubicBezTo>
                  <a:cubicBezTo>
                    <a:pt x="13544" y="5171"/>
                    <a:pt x="13844" y="6305"/>
                    <a:pt x="13944" y="7473"/>
                  </a:cubicBezTo>
                  <a:lnTo>
                    <a:pt x="11609" y="7473"/>
                  </a:lnTo>
                  <a:lnTo>
                    <a:pt x="11609" y="7306"/>
                  </a:lnTo>
                  <a:cubicBezTo>
                    <a:pt x="11509" y="5938"/>
                    <a:pt x="11175" y="4671"/>
                    <a:pt x="10675" y="3670"/>
                  </a:cubicBezTo>
                  <a:close/>
                  <a:moveTo>
                    <a:pt x="13611" y="4304"/>
                  </a:moveTo>
                  <a:cubicBezTo>
                    <a:pt x="13844" y="4370"/>
                    <a:pt x="14111" y="4470"/>
                    <a:pt x="14344" y="4504"/>
                  </a:cubicBezTo>
                  <a:cubicBezTo>
                    <a:pt x="14778" y="5371"/>
                    <a:pt x="15045" y="6372"/>
                    <a:pt x="15112" y="7439"/>
                  </a:cubicBezTo>
                  <a:lnTo>
                    <a:pt x="14344" y="7439"/>
                  </a:lnTo>
                  <a:lnTo>
                    <a:pt x="14344" y="7473"/>
                  </a:lnTo>
                  <a:cubicBezTo>
                    <a:pt x="14311" y="6338"/>
                    <a:pt x="14044" y="5271"/>
                    <a:pt x="13611" y="4304"/>
                  </a:cubicBezTo>
                  <a:close/>
                  <a:moveTo>
                    <a:pt x="1335" y="7940"/>
                  </a:moveTo>
                  <a:cubicBezTo>
                    <a:pt x="1368" y="9274"/>
                    <a:pt x="1702" y="10541"/>
                    <a:pt x="2336" y="11642"/>
                  </a:cubicBezTo>
                  <a:cubicBezTo>
                    <a:pt x="2036" y="11542"/>
                    <a:pt x="1769" y="11475"/>
                    <a:pt x="1435" y="11375"/>
                  </a:cubicBezTo>
                  <a:cubicBezTo>
                    <a:pt x="835" y="10341"/>
                    <a:pt x="501" y="9174"/>
                    <a:pt x="468" y="7940"/>
                  </a:cubicBezTo>
                  <a:close/>
                  <a:moveTo>
                    <a:pt x="15112" y="7940"/>
                  </a:moveTo>
                  <a:cubicBezTo>
                    <a:pt x="15045" y="9274"/>
                    <a:pt x="14678" y="10508"/>
                    <a:pt x="14011" y="11609"/>
                  </a:cubicBezTo>
                  <a:cubicBezTo>
                    <a:pt x="13811" y="11676"/>
                    <a:pt x="13510" y="11776"/>
                    <a:pt x="13277" y="11842"/>
                  </a:cubicBezTo>
                  <a:cubicBezTo>
                    <a:pt x="13944" y="10675"/>
                    <a:pt x="14311" y="9341"/>
                    <a:pt x="14344" y="7940"/>
                  </a:cubicBezTo>
                  <a:close/>
                  <a:moveTo>
                    <a:pt x="4104" y="7940"/>
                  </a:moveTo>
                  <a:cubicBezTo>
                    <a:pt x="4137" y="9374"/>
                    <a:pt x="4504" y="10842"/>
                    <a:pt x="5271" y="12276"/>
                  </a:cubicBezTo>
                  <a:cubicBezTo>
                    <a:pt x="4504" y="12143"/>
                    <a:pt x="3703" y="12009"/>
                    <a:pt x="2936" y="11809"/>
                  </a:cubicBezTo>
                  <a:cubicBezTo>
                    <a:pt x="2202" y="10675"/>
                    <a:pt x="1802" y="9341"/>
                    <a:pt x="1769" y="7940"/>
                  </a:cubicBezTo>
                  <a:close/>
                  <a:moveTo>
                    <a:pt x="13944" y="7873"/>
                  </a:moveTo>
                  <a:cubicBezTo>
                    <a:pt x="13877" y="9374"/>
                    <a:pt x="13444" y="10808"/>
                    <a:pt x="12643" y="11942"/>
                  </a:cubicBezTo>
                  <a:cubicBezTo>
                    <a:pt x="12210" y="12043"/>
                    <a:pt x="11809" y="12176"/>
                    <a:pt x="11342" y="12209"/>
                  </a:cubicBezTo>
                  <a:lnTo>
                    <a:pt x="10342" y="12343"/>
                  </a:lnTo>
                  <a:cubicBezTo>
                    <a:pt x="11142" y="10875"/>
                    <a:pt x="11542" y="9374"/>
                    <a:pt x="11609" y="7873"/>
                  </a:cubicBezTo>
                  <a:close/>
                  <a:moveTo>
                    <a:pt x="7540" y="7973"/>
                  </a:moveTo>
                  <a:lnTo>
                    <a:pt x="7540" y="12476"/>
                  </a:lnTo>
                  <a:cubicBezTo>
                    <a:pt x="7006" y="12443"/>
                    <a:pt x="6439" y="12376"/>
                    <a:pt x="5805" y="12343"/>
                  </a:cubicBezTo>
                  <a:cubicBezTo>
                    <a:pt x="5004" y="10875"/>
                    <a:pt x="4604" y="9441"/>
                    <a:pt x="4537" y="7973"/>
                  </a:cubicBezTo>
                  <a:close/>
                  <a:moveTo>
                    <a:pt x="11142" y="7940"/>
                  </a:moveTo>
                  <a:cubicBezTo>
                    <a:pt x="11109" y="9441"/>
                    <a:pt x="10675" y="10942"/>
                    <a:pt x="9808" y="12443"/>
                  </a:cubicBezTo>
                  <a:cubicBezTo>
                    <a:pt x="9274" y="12476"/>
                    <a:pt x="8640" y="12476"/>
                    <a:pt x="8007" y="12476"/>
                  </a:cubicBezTo>
                  <a:lnTo>
                    <a:pt x="8007" y="7940"/>
                  </a:lnTo>
                  <a:close/>
                  <a:moveTo>
                    <a:pt x="13611" y="12143"/>
                  </a:moveTo>
                  <a:cubicBezTo>
                    <a:pt x="12843" y="13177"/>
                    <a:pt x="11809" y="14011"/>
                    <a:pt x="10608" y="14511"/>
                  </a:cubicBezTo>
                  <a:cubicBezTo>
                    <a:pt x="11509" y="13977"/>
                    <a:pt x="12310" y="13210"/>
                    <a:pt x="12877" y="12343"/>
                  </a:cubicBezTo>
                  <a:cubicBezTo>
                    <a:pt x="13144" y="12276"/>
                    <a:pt x="13377" y="12209"/>
                    <a:pt x="13611" y="12143"/>
                  </a:cubicBezTo>
                  <a:close/>
                  <a:moveTo>
                    <a:pt x="1769" y="11942"/>
                  </a:moveTo>
                  <a:lnTo>
                    <a:pt x="2636" y="12176"/>
                  </a:lnTo>
                  <a:cubicBezTo>
                    <a:pt x="3303" y="13210"/>
                    <a:pt x="4204" y="14044"/>
                    <a:pt x="5305" y="14678"/>
                  </a:cubicBezTo>
                  <a:cubicBezTo>
                    <a:pt x="3870" y="14144"/>
                    <a:pt x="2636" y="13177"/>
                    <a:pt x="1769" y="11942"/>
                  </a:cubicBezTo>
                  <a:close/>
                  <a:moveTo>
                    <a:pt x="6105" y="12776"/>
                  </a:moveTo>
                  <a:cubicBezTo>
                    <a:pt x="6606" y="12843"/>
                    <a:pt x="7106" y="12843"/>
                    <a:pt x="7540" y="12876"/>
                  </a:cubicBezTo>
                  <a:lnTo>
                    <a:pt x="7540" y="14711"/>
                  </a:lnTo>
                  <a:cubicBezTo>
                    <a:pt x="6972" y="14111"/>
                    <a:pt x="6505" y="13410"/>
                    <a:pt x="6105" y="12776"/>
                  </a:cubicBezTo>
                  <a:close/>
                  <a:moveTo>
                    <a:pt x="9541" y="12843"/>
                  </a:moveTo>
                  <a:lnTo>
                    <a:pt x="9541" y="12843"/>
                  </a:lnTo>
                  <a:cubicBezTo>
                    <a:pt x="9141" y="13510"/>
                    <a:pt x="8607" y="14177"/>
                    <a:pt x="8007" y="14845"/>
                  </a:cubicBezTo>
                  <a:lnTo>
                    <a:pt x="8007" y="12876"/>
                  </a:lnTo>
                  <a:lnTo>
                    <a:pt x="8307" y="12876"/>
                  </a:lnTo>
                  <a:cubicBezTo>
                    <a:pt x="8707" y="12876"/>
                    <a:pt x="9141" y="12876"/>
                    <a:pt x="9541" y="12843"/>
                  </a:cubicBezTo>
                  <a:close/>
                  <a:moveTo>
                    <a:pt x="12276" y="12476"/>
                  </a:moveTo>
                  <a:lnTo>
                    <a:pt x="12276" y="12476"/>
                  </a:lnTo>
                  <a:cubicBezTo>
                    <a:pt x="11309" y="13644"/>
                    <a:pt x="10041" y="14478"/>
                    <a:pt x="8540" y="14878"/>
                  </a:cubicBezTo>
                  <a:cubicBezTo>
                    <a:pt x="9141" y="14211"/>
                    <a:pt x="9641" y="13510"/>
                    <a:pt x="10108" y="12810"/>
                  </a:cubicBezTo>
                  <a:cubicBezTo>
                    <a:pt x="10875" y="12710"/>
                    <a:pt x="11642" y="12643"/>
                    <a:pt x="12276" y="12476"/>
                  </a:cubicBezTo>
                  <a:close/>
                  <a:moveTo>
                    <a:pt x="3303" y="12343"/>
                  </a:moveTo>
                  <a:lnTo>
                    <a:pt x="3303" y="12343"/>
                  </a:lnTo>
                  <a:cubicBezTo>
                    <a:pt x="4104" y="12510"/>
                    <a:pt x="4838" y="12643"/>
                    <a:pt x="5538" y="12710"/>
                  </a:cubicBezTo>
                  <a:cubicBezTo>
                    <a:pt x="5972" y="13477"/>
                    <a:pt x="6505" y="14211"/>
                    <a:pt x="7139" y="14945"/>
                  </a:cubicBezTo>
                  <a:cubicBezTo>
                    <a:pt x="5605" y="14511"/>
                    <a:pt x="4271" y="13544"/>
                    <a:pt x="3303" y="12343"/>
                  </a:cubicBezTo>
                  <a:close/>
                  <a:moveTo>
                    <a:pt x="7773" y="1"/>
                  </a:moveTo>
                  <a:cubicBezTo>
                    <a:pt x="3470" y="1"/>
                    <a:pt x="1" y="3470"/>
                    <a:pt x="1" y="7773"/>
                  </a:cubicBezTo>
                  <a:cubicBezTo>
                    <a:pt x="1" y="12043"/>
                    <a:pt x="3470" y="15512"/>
                    <a:pt x="7773" y="15512"/>
                  </a:cubicBezTo>
                  <a:lnTo>
                    <a:pt x="7940" y="15512"/>
                  </a:lnTo>
                  <a:cubicBezTo>
                    <a:pt x="12143" y="15445"/>
                    <a:pt x="15512" y="11976"/>
                    <a:pt x="15512" y="7773"/>
                  </a:cubicBezTo>
                  <a:cubicBezTo>
                    <a:pt x="15512" y="3536"/>
                    <a:pt x="12143" y="101"/>
                    <a:pt x="7940" y="1"/>
                  </a:cubicBezTo>
                  <a:close/>
                </a:path>
              </a:pathLst>
            </a:custGeom>
            <a:solidFill>
              <a:srgbClr val="92F7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610" name="Google Shape;1610;p37"/>
          <p:cNvPicPr preferRelativeResize="0"/>
          <p:nvPr/>
        </p:nvPicPr>
        <p:blipFill rotWithShape="1">
          <a:blip r:embed="rId3">
            <a:alphaModFix/>
          </a:blip>
          <a:srcRect b="0" l="0" r="0" t="0"/>
          <a:stretch/>
        </p:blipFill>
        <p:spPr>
          <a:xfrm>
            <a:off x="4499900" y="744912"/>
            <a:ext cx="4224499" cy="40316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sp>
        <p:nvSpPr>
          <p:cNvPr id="1615" name="Google Shape;1615;p38"/>
          <p:cNvSpPr txBox="1"/>
          <p:nvPr>
            <p:ph type="title"/>
          </p:nvPr>
        </p:nvSpPr>
        <p:spPr>
          <a:xfrm>
            <a:off x="672499" y="368075"/>
            <a:ext cx="5648100" cy="123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600"/>
              <a:buNone/>
            </a:pPr>
            <a:r>
              <a:rPr lang="en" sz="2500"/>
              <a:t>Team Agreement</a:t>
            </a:r>
            <a:endParaRPr sz="2500"/>
          </a:p>
        </p:txBody>
      </p:sp>
      <p:sp>
        <p:nvSpPr>
          <p:cNvPr id="1616" name="Google Shape;1616;p38"/>
          <p:cNvSpPr/>
          <p:nvPr/>
        </p:nvSpPr>
        <p:spPr>
          <a:xfrm flipH="1">
            <a:off x="2872985" y="4165977"/>
            <a:ext cx="318558" cy="112522"/>
          </a:xfrm>
          <a:custGeom>
            <a:rect b="b" l="l" r="r" t="t"/>
            <a:pathLst>
              <a:path extrusionOk="0" h="4996" w="14144">
                <a:moveTo>
                  <a:pt x="13918" y="0"/>
                </a:moveTo>
                <a:cubicBezTo>
                  <a:pt x="13894" y="0"/>
                  <a:pt x="13869" y="5"/>
                  <a:pt x="13844" y="13"/>
                </a:cubicBezTo>
                <a:lnTo>
                  <a:pt x="167" y="4583"/>
                </a:lnTo>
                <a:cubicBezTo>
                  <a:pt x="101" y="4583"/>
                  <a:pt x="34" y="4616"/>
                  <a:pt x="34" y="4683"/>
                </a:cubicBezTo>
                <a:cubicBezTo>
                  <a:pt x="34" y="4716"/>
                  <a:pt x="1" y="4750"/>
                  <a:pt x="34" y="4850"/>
                </a:cubicBezTo>
                <a:cubicBezTo>
                  <a:pt x="85" y="4952"/>
                  <a:pt x="155" y="4995"/>
                  <a:pt x="230" y="4995"/>
                </a:cubicBezTo>
                <a:cubicBezTo>
                  <a:pt x="254" y="4995"/>
                  <a:pt x="277" y="4991"/>
                  <a:pt x="301" y="4983"/>
                </a:cubicBezTo>
                <a:lnTo>
                  <a:pt x="13977" y="380"/>
                </a:lnTo>
                <a:cubicBezTo>
                  <a:pt x="14111" y="346"/>
                  <a:pt x="14144" y="213"/>
                  <a:pt x="14111" y="113"/>
                </a:cubicBezTo>
                <a:cubicBezTo>
                  <a:pt x="14061" y="38"/>
                  <a:pt x="13992" y="0"/>
                  <a:pt x="13918" y="0"/>
                </a:cubicBezTo>
                <a:close/>
              </a:path>
            </a:pathLst>
          </a:custGeom>
          <a:solidFill>
            <a:srgbClr val="0906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17" name="Google Shape;1617;p38"/>
          <p:cNvPicPr preferRelativeResize="0"/>
          <p:nvPr/>
        </p:nvPicPr>
        <p:blipFill rotWithShape="1">
          <a:blip r:embed="rId3">
            <a:alphaModFix/>
          </a:blip>
          <a:srcRect b="0" l="0" r="0" t="0"/>
          <a:stretch/>
        </p:blipFill>
        <p:spPr>
          <a:xfrm>
            <a:off x="4337250" y="368075"/>
            <a:ext cx="4230650" cy="46121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1" name="Shape 1621"/>
        <p:cNvGrpSpPr/>
        <p:nvPr/>
      </p:nvGrpSpPr>
      <p:grpSpPr>
        <a:xfrm>
          <a:off x="0" y="0"/>
          <a:ext cx="0" cy="0"/>
          <a:chOff x="0" y="0"/>
          <a:chExt cx="0" cy="0"/>
        </a:xfrm>
      </p:grpSpPr>
      <p:pic>
        <p:nvPicPr>
          <p:cNvPr id="1622" name="Google Shape;1622;p39"/>
          <p:cNvPicPr preferRelativeResize="0"/>
          <p:nvPr/>
        </p:nvPicPr>
        <p:blipFill rotWithShape="1">
          <a:blip r:embed="rId3">
            <a:alphaModFix/>
          </a:blip>
          <a:srcRect b="0" l="14183" r="14182" t="0"/>
          <a:stretch/>
        </p:blipFill>
        <p:spPr>
          <a:xfrm>
            <a:off x="628125" y="1282500"/>
            <a:ext cx="2770500" cy="2578500"/>
          </a:xfrm>
          <a:prstGeom prst="roundRect">
            <a:avLst>
              <a:gd fmla="val 7898" name="adj"/>
            </a:avLst>
          </a:prstGeom>
          <a:noFill/>
          <a:ln>
            <a:noFill/>
          </a:ln>
        </p:spPr>
      </p:pic>
      <p:sp>
        <p:nvSpPr>
          <p:cNvPr id="1623" name="Google Shape;1623;p39"/>
          <p:cNvSpPr txBox="1"/>
          <p:nvPr>
            <p:ph type="title"/>
          </p:nvPr>
        </p:nvSpPr>
        <p:spPr>
          <a:xfrm>
            <a:off x="3695500" y="775200"/>
            <a:ext cx="4256100" cy="507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
              <a:t>Ankit, 17 year old</a:t>
            </a:r>
            <a:endParaRPr/>
          </a:p>
        </p:txBody>
      </p:sp>
      <p:sp>
        <p:nvSpPr>
          <p:cNvPr id="1624" name="Google Shape;1624;p39"/>
          <p:cNvSpPr txBox="1"/>
          <p:nvPr>
            <p:ph idx="1" type="subTitle"/>
          </p:nvPr>
        </p:nvSpPr>
        <p:spPr>
          <a:xfrm>
            <a:off x="3827550" y="1416975"/>
            <a:ext cx="4607400" cy="321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1200"/>
              <a:t>Ankit is a high schooler who is preparing for IIT JEE exams where is he good at Mathematics and Chemistry but he struggles in Physics, even though he attends extra classes, but he never excels it. So, he feels like he personalized study material to improve his weak areas.</a:t>
            </a:r>
            <a:endParaRPr sz="1200"/>
          </a:p>
          <a:p>
            <a:pPr indent="0" lvl="0" marL="0" rtl="0" algn="l">
              <a:lnSpc>
                <a:spcPct val="100000"/>
              </a:lnSpc>
              <a:spcBef>
                <a:spcPts val="0"/>
              </a:spcBef>
              <a:spcAft>
                <a:spcPts val="0"/>
              </a:spcAft>
              <a:buSzPts val="1400"/>
              <a:buNone/>
            </a:pPr>
            <a:r>
              <a:rPr b="1" lang="en" sz="1200">
                <a:latin typeface="Archivo"/>
                <a:ea typeface="Archivo"/>
                <a:cs typeface="Archivo"/>
                <a:sym typeface="Archivo"/>
              </a:rPr>
              <a:t>Goals:</a:t>
            </a:r>
            <a:endParaRPr b="1" sz="1200">
              <a:latin typeface="Archivo"/>
              <a:ea typeface="Archivo"/>
              <a:cs typeface="Archivo"/>
              <a:sym typeface="Archivo"/>
            </a:endParaRPr>
          </a:p>
          <a:p>
            <a:pPr indent="-304800" lvl="0" marL="457200" rtl="0" algn="l">
              <a:lnSpc>
                <a:spcPct val="100000"/>
              </a:lnSpc>
              <a:spcBef>
                <a:spcPts val="0"/>
              </a:spcBef>
              <a:spcAft>
                <a:spcPts val="0"/>
              </a:spcAft>
              <a:buSzPts val="1200"/>
              <a:buChar char="●"/>
            </a:pPr>
            <a:r>
              <a:rPr lang="en" sz="1200"/>
              <a:t>Have good grasp on difficult physics topics.</a:t>
            </a:r>
            <a:endParaRPr sz="1200"/>
          </a:p>
          <a:p>
            <a:pPr indent="-304800" lvl="0" marL="457200" rtl="0" algn="l">
              <a:lnSpc>
                <a:spcPct val="100000"/>
              </a:lnSpc>
              <a:spcBef>
                <a:spcPts val="0"/>
              </a:spcBef>
              <a:spcAft>
                <a:spcPts val="0"/>
              </a:spcAft>
              <a:buSzPts val="1200"/>
              <a:buChar char="●"/>
            </a:pPr>
            <a:r>
              <a:rPr lang="en" sz="1200"/>
              <a:t>Have access to personalized materials on complex topics or topics where he is weak at.</a:t>
            </a:r>
            <a:endParaRPr sz="1200"/>
          </a:p>
          <a:p>
            <a:pPr indent="-304800" lvl="0" marL="457200" rtl="0" algn="l">
              <a:lnSpc>
                <a:spcPct val="100000"/>
              </a:lnSpc>
              <a:spcBef>
                <a:spcPts val="0"/>
              </a:spcBef>
              <a:spcAft>
                <a:spcPts val="0"/>
              </a:spcAft>
              <a:buSzPts val="1200"/>
              <a:buChar char="●"/>
            </a:pPr>
            <a:r>
              <a:rPr lang="en" sz="1200"/>
              <a:t>Able to balance school, extra classes and self study.</a:t>
            </a:r>
            <a:endParaRPr sz="1200"/>
          </a:p>
          <a:p>
            <a:pPr indent="0" lvl="0" marL="0" rtl="0" algn="l">
              <a:lnSpc>
                <a:spcPct val="100000"/>
              </a:lnSpc>
              <a:spcBef>
                <a:spcPts val="0"/>
              </a:spcBef>
              <a:spcAft>
                <a:spcPts val="0"/>
              </a:spcAft>
              <a:buSzPts val="1400"/>
              <a:buNone/>
            </a:pPr>
            <a:r>
              <a:t/>
            </a:r>
            <a:endParaRPr sz="1200"/>
          </a:p>
          <a:p>
            <a:pPr indent="0" lvl="0" marL="0" rtl="0" algn="l">
              <a:lnSpc>
                <a:spcPct val="100000"/>
              </a:lnSpc>
              <a:spcBef>
                <a:spcPts val="0"/>
              </a:spcBef>
              <a:spcAft>
                <a:spcPts val="0"/>
              </a:spcAft>
              <a:buSzPts val="1400"/>
              <a:buNone/>
            </a:pPr>
            <a:r>
              <a:rPr b="1" lang="en" sz="1200">
                <a:latin typeface="Archivo"/>
                <a:ea typeface="Archivo"/>
                <a:cs typeface="Archivo"/>
                <a:sym typeface="Archivo"/>
              </a:rPr>
              <a:t>Challenges</a:t>
            </a:r>
            <a:endParaRPr b="1" sz="1200">
              <a:latin typeface="Archivo"/>
              <a:ea typeface="Archivo"/>
              <a:cs typeface="Archivo"/>
              <a:sym typeface="Archivo"/>
            </a:endParaRPr>
          </a:p>
          <a:p>
            <a:pPr indent="-304800" lvl="0" marL="457200" rtl="0" algn="l">
              <a:lnSpc>
                <a:spcPct val="100000"/>
              </a:lnSpc>
              <a:spcBef>
                <a:spcPts val="0"/>
              </a:spcBef>
              <a:spcAft>
                <a:spcPts val="0"/>
              </a:spcAft>
              <a:buSzPts val="1200"/>
              <a:buChar char="●"/>
            </a:pPr>
            <a:r>
              <a:rPr lang="en" sz="1200"/>
              <a:t>There is a lot of content in online or in books but unable to find proper content for his weakness topics.</a:t>
            </a:r>
            <a:endParaRPr sz="1200"/>
          </a:p>
          <a:p>
            <a:pPr indent="-304800" lvl="0" marL="457200" rtl="0" algn="l">
              <a:lnSpc>
                <a:spcPct val="100000"/>
              </a:lnSpc>
              <a:spcBef>
                <a:spcPts val="0"/>
              </a:spcBef>
              <a:spcAft>
                <a:spcPts val="0"/>
              </a:spcAft>
              <a:buSzPts val="1200"/>
              <a:buChar char="●"/>
            </a:pPr>
            <a:r>
              <a:rPr lang="en" sz="1200"/>
              <a:t>Searching for proper material is time taking.</a:t>
            </a:r>
            <a:endParaRPr sz="1200"/>
          </a:p>
          <a:p>
            <a:pPr indent="-304800" lvl="0" marL="457200" rtl="0" algn="l">
              <a:lnSpc>
                <a:spcPct val="100000"/>
              </a:lnSpc>
              <a:spcBef>
                <a:spcPts val="0"/>
              </a:spcBef>
              <a:spcAft>
                <a:spcPts val="0"/>
              </a:spcAft>
              <a:buSzPts val="1200"/>
              <a:buChar char="●"/>
            </a:pPr>
            <a:r>
              <a:rPr lang="en" sz="1200"/>
              <a:t>Unable to identify the weak topics.</a:t>
            </a:r>
            <a:endParaRPr sz="1200"/>
          </a:p>
        </p:txBody>
      </p:sp>
      <p:grpSp>
        <p:nvGrpSpPr>
          <p:cNvPr id="1625" name="Google Shape;1625;p39"/>
          <p:cNvGrpSpPr/>
          <p:nvPr/>
        </p:nvGrpSpPr>
        <p:grpSpPr>
          <a:xfrm>
            <a:off x="3137660" y="1566154"/>
            <a:ext cx="518269" cy="328105"/>
            <a:chOff x="783960" y="4261704"/>
            <a:chExt cx="518269" cy="328105"/>
          </a:xfrm>
        </p:grpSpPr>
        <p:sp>
          <p:nvSpPr>
            <p:cNvPr id="1626" name="Google Shape;1626;p39"/>
            <p:cNvSpPr/>
            <p:nvPr/>
          </p:nvSpPr>
          <p:spPr>
            <a:xfrm>
              <a:off x="1072397" y="4333585"/>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27" name="Google Shape;1627;p39"/>
            <p:cNvGrpSpPr/>
            <p:nvPr/>
          </p:nvGrpSpPr>
          <p:grpSpPr>
            <a:xfrm>
              <a:off x="783960" y="4261704"/>
              <a:ext cx="518269" cy="328105"/>
              <a:chOff x="783960" y="4261704"/>
              <a:chExt cx="518269" cy="328105"/>
            </a:xfrm>
          </p:grpSpPr>
          <p:sp>
            <p:nvSpPr>
              <p:cNvPr id="1628" name="Google Shape;1628;p39"/>
              <p:cNvSpPr/>
              <p:nvPr/>
            </p:nvSpPr>
            <p:spPr>
              <a:xfrm>
                <a:off x="1216509" y="4325297"/>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39"/>
              <p:cNvSpPr/>
              <p:nvPr/>
            </p:nvSpPr>
            <p:spPr>
              <a:xfrm>
                <a:off x="1057995" y="4504061"/>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39"/>
              <p:cNvSpPr/>
              <p:nvPr/>
            </p:nvSpPr>
            <p:spPr>
              <a:xfrm>
                <a:off x="883495" y="4261704"/>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39"/>
              <p:cNvSpPr/>
              <p:nvPr/>
            </p:nvSpPr>
            <p:spPr>
              <a:xfrm>
                <a:off x="783960" y="4360326"/>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632" name="Google Shape;1632;p39"/>
          <p:cNvGrpSpPr/>
          <p:nvPr/>
        </p:nvGrpSpPr>
        <p:grpSpPr>
          <a:xfrm>
            <a:off x="1384881" y="1818398"/>
            <a:ext cx="518284" cy="375476"/>
            <a:chOff x="855125" y="679497"/>
            <a:chExt cx="254310" cy="184228"/>
          </a:xfrm>
        </p:grpSpPr>
        <p:sp>
          <p:nvSpPr>
            <p:cNvPr id="1633" name="Google Shape;1633;p39"/>
            <p:cNvSpPr/>
            <p:nvPr/>
          </p:nvSpPr>
          <p:spPr>
            <a:xfrm>
              <a:off x="1052335" y="679497"/>
              <a:ext cx="57100" cy="57100"/>
            </a:xfrm>
            <a:custGeom>
              <a:rect b="b" l="l" r="r" t="t"/>
              <a:pathLst>
                <a:path extrusionOk="0" h="2284" w="2284">
                  <a:moveTo>
                    <a:pt x="1" y="1"/>
                  </a:moveTo>
                  <a:lnTo>
                    <a:pt x="1" y="2283"/>
                  </a:lnTo>
                  <a:lnTo>
                    <a:pt x="2283" y="2283"/>
                  </a:lnTo>
                  <a:lnTo>
                    <a:pt x="2283"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39"/>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39"/>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pic>
        <p:nvPicPr>
          <p:cNvPr id="1640" name="Google Shape;1640;p40"/>
          <p:cNvPicPr preferRelativeResize="0"/>
          <p:nvPr/>
        </p:nvPicPr>
        <p:blipFill rotWithShape="1">
          <a:blip r:embed="rId3">
            <a:alphaModFix/>
          </a:blip>
          <a:srcRect b="0" l="19781" r="19780" t="0"/>
          <a:stretch/>
        </p:blipFill>
        <p:spPr>
          <a:xfrm flipH="1">
            <a:off x="6068650" y="1282500"/>
            <a:ext cx="2770500" cy="2578500"/>
          </a:xfrm>
          <a:prstGeom prst="roundRect">
            <a:avLst>
              <a:gd fmla="val 7898" name="adj"/>
            </a:avLst>
          </a:prstGeom>
          <a:noFill/>
          <a:ln>
            <a:noFill/>
          </a:ln>
        </p:spPr>
      </p:pic>
      <p:sp>
        <p:nvSpPr>
          <p:cNvPr id="1641" name="Google Shape;1641;p40"/>
          <p:cNvSpPr txBox="1"/>
          <p:nvPr>
            <p:ph type="title"/>
          </p:nvPr>
        </p:nvSpPr>
        <p:spPr>
          <a:xfrm>
            <a:off x="642674" y="775200"/>
            <a:ext cx="4737300" cy="5073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200"/>
              <a:buNone/>
            </a:pPr>
            <a:r>
              <a:rPr lang="en"/>
              <a:t>Rajat, 28 year old</a:t>
            </a:r>
            <a:endParaRPr/>
          </a:p>
        </p:txBody>
      </p:sp>
      <p:sp>
        <p:nvSpPr>
          <p:cNvPr id="1642" name="Google Shape;1642;p40"/>
          <p:cNvSpPr txBox="1"/>
          <p:nvPr>
            <p:ph idx="1" type="subTitle"/>
          </p:nvPr>
        </p:nvSpPr>
        <p:spPr>
          <a:xfrm>
            <a:off x="1309775" y="1333350"/>
            <a:ext cx="4524600" cy="3625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1200"/>
              <a:t>Rajat is CA (Chartered Accountant) aspirant from Mumbai, but he is also working full time in financial firm, which causes him have less time to study. He finds financial reporting and taxation difficult and even struggling to focus because of tight schedule.</a:t>
            </a:r>
            <a:endParaRPr sz="1200"/>
          </a:p>
          <a:p>
            <a:pPr indent="0" lvl="0" marL="0" rtl="0" algn="l">
              <a:lnSpc>
                <a:spcPct val="100000"/>
              </a:lnSpc>
              <a:spcBef>
                <a:spcPts val="0"/>
              </a:spcBef>
              <a:spcAft>
                <a:spcPts val="0"/>
              </a:spcAft>
              <a:buSzPts val="1400"/>
              <a:buNone/>
            </a:pPr>
            <a:r>
              <a:rPr lang="en" sz="1200"/>
              <a:t>Goals:</a:t>
            </a:r>
            <a:endParaRPr sz="1200"/>
          </a:p>
          <a:p>
            <a:pPr indent="-304800" lvl="0" marL="457200" rtl="0" algn="l">
              <a:lnSpc>
                <a:spcPct val="100000"/>
              </a:lnSpc>
              <a:spcBef>
                <a:spcPts val="0"/>
              </a:spcBef>
              <a:spcAft>
                <a:spcPts val="0"/>
              </a:spcAft>
              <a:buSzPts val="1200"/>
              <a:buChar char="●"/>
            </a:pPr>
            <a:r>
              <a:rPr lang="en" sz="1200"/>
              <a:t>Improve the understanding of the complex topics.</a:t>
            </a:r>
            <a:endParaRPr sz="1200"/>
          </a:p>
          <a:p>
            <a:pPr indent="-304800" lvl="0" marL="457200" rtl="0" algn="l">
              <a:lnSpc>
                <a:spcPct val="100000"/>
              </a:lnSpc>
              <a:spcBef>
                <a:spcPts val="0"/>
              </a:spcBef>
              <a:spcAft>
                <a:spcPts val="0"/>
              </a:spcAft>
              <a:buSzPts val="1200"/>
              <a:buChar char="●"/>
            </a:pPr>
            <a:r>
              <a:rPr lang="en" sz="1200"/>
              <a:t>Able to access the targetted material on the topics which he finds difficult.</a:t>
            </a:r>
            <a:endParaRPr sz="1200"/>
          </a:p>
          <a:p>
            <a:pPr indent="-304800" lvl="0" marL="457200" rtl="0" algn="l">
              <a:lnSpc>
                <a:spcPct val="100000"/>
              </a:lnSpc>
              <a:spcBef>
                <a:spcPts val="0"/>
              </a:spcBef>
              <a:spcAft>
                <a:spcPts val="0"/>
              </a:spcAft>
              <a:buSzPts val="1200"/>
              <a:buChar char="●"/>
            </a:pPr>
            <a:r>
              <a:rPr lang="en" sz="1200"/>
              <a:t>Able to balance both work and preparation.</a:t>
            </a:r>
            <a:endParaRPr sz="1200"/>
          </a:p>
          <a:p>
            <a:pPr indent="0" lvl="0" marL="0" rtl="0" algn="l">
              <a:lnSpc>
                <a:spcPct val="100000"/>
              </a:lnSpc>
              <a:spcBef>
                <a:spcPts val="0"/>
              </a:spcBef>
              <a:spcAft>
                <a:spcPts val="0"/>
              </a:spcAft>
              <a:buSzPts val="1400"/>
              <a:buNone/>
            </a:pPr>
            <a:r>
              <a:t/>
            </a:r>
            <a:endParaRPr sz="1200"/>
          </a:p>
          <a:p>
            <a:pPr indent="0" lvl="0" marL="0" rtl="0" algn="l">
              <a:lnSpc>
                <a:spcPct val="100000"/>
              </a:lnSpc>
              <a:spcBef>
                <a:spcPts val="0"/>
              </a:spcBef>
              <a:spcAft>
                <a:spcPts val="0"/>
              </a:spcAft>
              <a:buSzPts val="1400"/>
              <a:buNone/>
            </a:pPr>
            <a:r>
              <a:rPr lang="en" sz="1200"/>
              <a:t>Challenges:</a:t>
            </a:r>
            <a:endParaRPr sz="1200"/>
          </a:p>
          <a:p>
            <a:pPr indent="-304800" lvl="0" marL="457200" rtl="0" algn="l">
              <a:lnSpc>
                <a:spcPct val="100000"/>
              </a:lnSpc>
              <a:spcBef>
                <a:spcPts val="0"/>
              </a:spcBef>
              <a:spcAft>
                <a:spcPts val="0"/>
              </a:spcAft>
              <a:buSzPts val="1200"/>
              <a:buChar char="●"/>
            </a:pPr>
            <a:r>
              <a:rPr lang="en" sz="1200"/>
              <a:t>Its difficult to manage both work life and student life which leading him not to study well.</a:t>
            </a:r>
            <a:endParaRPr sz="1200"/>
          </a:p>
          <a:p>
            <a:pPr indent="-304800" lvl="0" marL="457200" rtl="0" algn="l">
              <a:lnSpc>
                <a:spcPct val="100000"/>
              </a:lnSpc>
              <a:spcBef>
                <a:spcPts val="0"/>
              </a:spcBef>
              <a:spcAft>
                <a:spcPts val="0"/>
              </a:spcAft>
              <a:buSzPts val="1200"/>
              <a:buChar char="●"/>
            </a:pPr>
            <a:r>
              <a:rPr lang="en" sz="1200"/>
              <a:t>Time consuming on finding the concepts he is weak at.</a:t>
            </a:r>
            <a:endParaRPr sz="1200"/>
          </a:p>
          <a:p>
            <a:pPr indent="-304800" lvl="0" marL="457200" rtl="0" algn="l">
              <a:lnSpc>
                <a:spcPct val="100000"/>
              </a:lnSpc>
              <a:spcBef>
                <a:spcPts val="0"/>
              </a:spcBef>
              <a:spcAft>
                <a:spcPts val="0"/>
              </a:spcAft>
              <a:buSzPts val="1200"/>
              <a:buChar char="●"/>
            </a:pPr>
            <a:r>
              <a:rPr lang="en" sz="1200"/>
              <a:t>Struggling to study all because of broad topics in CA.</a:t>
            </a:r>
            <a:endParaRPr sz="1200"/>
          </a:p>
        </p:txBody>
      </p:sp>
      <p:sp>
        <p:nvSpPr>
          <p:cNvPr id="1643" name="Google Shape;1643;p40"/>
          <p:cNvSpPr/>
          <p:nvPr/>
        </p:nvSpPr>
        <p:spPr>
          <a:xfrm>
            <a:off x="6107394" y="2044576"/>
            <a:ext cx="462359" cy="462382"/>
          </a:xfrm>
          <a:custGeom>
            <a:rect b="b" l="l" r="r" t="t"/>
            <a:pathLst>
              <a:path extrusionOk="0" h="19849" w="19848">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rgbClr val="92F7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44" name="Google Shape;1644;p40"/>
          <p:cNvGrpSpPr/>
          <p:nvPr/>
        </p:nvGrpSpPr>
        <p:grpSpPr>
          <a:xfrm>
            <a:off x="5459112" y="1399762"/>
            <a:ext cx="609540" cy="583574"/>
            <a:chOff x="3105300" y="593625"/>
            <a:chExt cx="256800" cy="245850"/>
          </a:xfrm>
        </p:grpSpPr>
        <p:sp>
          <p:nvSpPr>
            <p:cNvPr id="1645" name="Google Shape;1645;p40"/>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40"/>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40"/>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40"/>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irtual Metaverse Project Proposal by Slidesgo">
  <a:themeElements>
    <a:clrScheme name="Simple Light">
      <a:dk1>
        <a:srgbClr val="FFFFFF"/>
      </a:dk1>
      <a:lt1>
        <a:srgbClr val="0D092A"/>
      </a:lt1>
      <a:dk2>
        <a:srgbClr val="3333B8"/>
      </a:dk2>
      <a:lt2>
        <a:srgbClr val="35CFDB"/>
      </a:lt2>
      <a:accent1>
        <a:srgbClr val="92F7FF"/>
      </a:accent1>
      <a:accent2>
        <a:srgbClr val="3F3FD8"/>
      </a:accent2>
      <a:accent3>
        <a:srgbClr val="A6ABFF"/>
      </a:accent3>
      <a:accent4>
        <a:srgbClr val="0F89A5"/>
      </a:accent4>
      <a:accent5>
        <a:srgbClr val="EDDEFF"/>
      </a:accent5>
      <a:accent6>
        <a:srgbClr val="09066A"/>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